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83" r:id="rId3"/>
    <p:sldMasterId id="2147483693" r:id="rId4"/>
    <p:sldMasterId id="2147483700" r:id="rId5"/>
    <p:sldMasterId id="2147483719" r:id="rId6"/>
    <p:sldMasterId id="2147483710" r:id="rId7"/>
    <p:sldMasterId id="2147483725" r:id="rId8"/>
    <p:sldMasterId id="2147483730" r:id="rId9"/>
  </p:sldMasterIdLst>
  <p:notesMasterIdLst>
    <p:notesMasterId r:id="rId57"/>
  </p:notesMasterIdLst>
  <p:handoutMasterIdLst>
    <p:handoutMasterId r:id="rId58"/>
  </p:handoutMasterIdLst>
  <p:sldIdLst>
    <p:sldId id="372" r:id="rId10"/>
    <p:sldId id="1268" r:id="rId11"/>
    <p:sldId id="1269" r:id="rId12"/>
    <p:sldId id="378" r:id="rId13"/>
    <p:sldId id="1270" r:id="rId14"/>
    <p:sldId id="376" r:id="rId15"/>
    <p:sldId id="374" r:id="rId16"/>
    <p:sldId id="373" r:id="rId17"/>
    <p:sldId id="346" r:id="rId18"/>
    <p:sldId id="377" r:id="rId19"/>
    <p:sldId id="379" r:id="rId20"/>
    <p:sldId id="380" r:id="rId21"/>
    <p:sldId id="381" r:id="rId22"/>
    <p:sldId id="388" r:id="rId23"/>
    <p:sldId id="382" r:id="rId24"/>
    <p:sldId id="387" r:id="rId25"/>
    <p:sldId id="393" r:id="rId26"/>
    <p:sldId id="383" r:id="rId27"/>
    <p:sldId id="384" r:id="rId28"/>
    <p:sldId id="390" r:id="rId29"/>
    <p:sldId id="385" r:id="rId30"/>
    <p:sldId id="386" r:id="rId31"/>
    <p:sldId id="394" r:id="rId32"/>
    <p:sldId id="395" r:id="rId33"/>
    <p:sldId id="396" r:id="rId34"/>
    <p:sldId id="397" r:id="rId35"/>
    <p:sldId id="398" r:id="rId36"/>
    <p:sldId id="399" r:id="rId37"/>
    <p:sldId id="400" r:id="rId38"/>
    <p:sldId id="401" r:id="rId39"/>
    <p:sldId id="402" r:id="rId40"/>
    <p:sldId id="403" r:id="rId41"/>
    <p:sldId id="404" r:id="rId42"/>
    <p:sldId id="407" r:id="rId43"/>
    <p:sldId id="405" r:id="rId44"/>
    <p:sldId id="406" r:id="rId45"/>
    <p:sldId id="410" r:id="rId46"/>
    <p:sldId id="409" r:id="rId47"/>
    <p:sldId id="1260" r:id="rId48"/>
    <p:sldId id="1261" r:id="rId49"/>
    <p:sldId id="1262" r:id="rId50"/>
    <p:sldId id="1267" r:id="rId51"/>
    <p:sldId id="1266" r:id="rId52"/>
    <p:sldId id="1271" r:id="rId53"/>
    <p:sldId id="1254" r:id="rId54"/>
    <p:sldId id="1236" r:id="rId55"/>
    <p:sldId id="365" r:id="rId56"/>
  </p:sldIdLst>
  <p:sldSz cx="11522075" cy="6483350"/>
  <p:notesSz cx="6858000" cy="9144000"/>
  <p:defaultTextStyle>
    <a:defPPr>
      <a:defRPr lang="zh-CN"/>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6"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D41D5E1-E57A-4E4B-8E0A-88E62FE6B9AD}">
          <p14:sldIdLst>
            <p14:sldId id="372"/>
          </p14:sldIdLst>
        </p14:section>
        <p14:section name="ePSW登录" id="{C26524BA-0971-41E6-AF69-4D6855143BB2}">
          <p14:sldIdLst>
            <p14:sldId id="1268"/>
            <p14:sldId id="1269"/>
            <p14:sldId id="378"/>
            <p14:sldId id="1270"/>
          </p14:sldIdLst>
        </p14:section>
        <p14:section name="ePSW功能介绍" id="{048E75AE-3A79-4A42-93CE-794AFF6B1470}">
          <p14:sldIdLst>
            <p14:sldId id="376"/>
            <p14:sldId id="374"/>
            <p14:sldId id="373"/>
            <p14:sldId id="346"/>
          </p14:sldIdLst>
        </p14:section>
        <p14:section name="Partlist" id="{61433C42-D813-4968-8E44-F3824DE0A42C}">
          <p14:sldIdLst>
            <p14:sldId id="377"/>
            <p14:sldId id="379"/>
            <p14:sldId id="380"/>
            <p14:sldId id="381"/>
            <p14:sldId id="388"/>
            <p14:sldId id="382"/>
            <p14:sldId id="387"/>
            <p14:sldId id="393"/>
            <p14:sldId id="383"/>
            <p14:sldId id="384"/>
            <p14:sldId id="390"/>
            <p14:sldId id="385"/>
            <p14:sldId id="386"/>
            <p14:sldId id="394"/>
            <p14:sldId id="395"/>
            <p14:sldId id="396"/>
            <p14:sldId id="397"/>
            <p14:sldId id="398"/>
            <p14:sldId id="399"/>
            <p14:sldId id="400"/>
            <p14:sldId id="401"/>
            <p14:sldId id="402"/>
            <p14:sldId id="403"/>
            <p14:sldId id="404"/>
            <p14:sldId id="407"/>
            <p14:sldId id="405"/>
            <p14:sldId id="406"/>
          </p14:sldIdLst>
        </p14:section>
        <p14:section name="Worklist" id="{D8B23F8D-C5D9-4B79-9087-69F46ABCC76D}">
          <p14:sldIdLst>
            <p14:sldId id="410"/>
            <p14:sldId id="409"/>
            <p14:sldId id="1260"/>
            <p14:sldId id="1261"/>
            <p14:sldId id="1262"/>
            <p14:sldId id="1267"/>
            <p14:sldId id="1266"/>
            <p14:sldId id="1271"/>
            <p14:sldId id="1254"/>
            <p14:sldId id="1236"/>
            <p14:sldId id="365"/>
          </p14:sldIdLst>
        </p14:section>
      </p14:sectionLst>
    </p:ext>
    <p:ext uri="{EFAFB233-063F-42B5-8137-9DF3F51BA10A}">
      <p15:sldGuideLst xmlns="" xmlns:p15="http://schemas.microsoft.com/office/powerpoint/2012/main">
        <p15:guide id="1" orient="horz" pos="2042">
          <p15:clr>
            <a:srgbClr val="A4A3A4"/>
          </p15:clr>
        </p15:guide>
        <p15:guide id="2" pos="362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6853" autoAdjust="0"/>
  </p:normalViewPr>
  <p:slideViewPr>
    <p:cSldViewPr snapToGrid="0" snapToObjects="1">
      <p:cViewPr>
        <p:scale>
          <a:sx n="80" d="100"/>
          <a:sy n="80" d="100"/>
        </p:scale>
        <p:origin x="-366" y="-72"/>
      </p:cViewPr>
      <p:guideLst>
        <p:guide orient="horz" pos="2042"/>
        <p:guide pos="3629"/>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14040"/>
    </p:cViewPr>
  </p:sorterViewPr>
  <p:notesViewPr>
    <p:cSldViewPr snapToGrid="0" snapToObjects="1">
      <p:cViewPr varScale="1">
        <p:scale>
          <a:sx n="97" d="100"/>
          <a:sy n="97" d="100"/>
        </p:scale>
        <p:origin x="2480"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B6C92F-55B3-A248-B14E-41E639BFE2FF}" type="datetimeFigureOut">
              <a:rPr kumimoji="1" lang="zh-CN" altLang="en-US" smtClean="0"/>
              <a:t>2019/3/4</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75F3C9-B477-9C44-868D-E0B2005621FC}" type="slidenum">
              <a:rPr kumimoji="1" lang="zh-CN" altLang="en-US" smtClean="0"/>
              <a:t>‹#›</a:t>
            </a:fld>
            <a:endParaRPr kumimoji="1" lang="zh-CN" altLang="en-US"/>
          </a:p>
        </p:txBody>
      </p:sp>
    </p:spTree>
    <p:extLst>
      <p:ext uri="{BB962C8B-B14F-4D97-AF65-F5344CB8AC3E}">
        <p14:creationId xmlns:p14="http://schemas.microsoft.com/office/powerpoint/2010/main" val="149256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66427-9BFA-4C47-82F3-003570E9E945}" type="datetimeFigureOut">
              <a:rPr lang="zh-CN" altLang="en-US" smtClean="0"/>
              <a:t>2019/3/4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E5AEC-7C79-4C03-B00C-B208F3F3AA0B}" type="slidenum">
              <a:rPr lang="zh-CN" altLang="en-US" smtClean="0"/>
              <a:t>‹#›</a:t>
            </a:fld>
            <a:endParaRPr lang="zh-CN" altLang="en-US"/>
          </a:p>
        </p:txBody>
      </p:sp>
    </p:spTree>
    <p:extLst>
      <p:ext uri="{BB962C8B-B14F-4D97-AF65-F5344CB8AC3E}">
        <p14:creationId xmlns:p14="http://schemas.microsoft.com/office/powerpoint/2010/main" val="3376675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1176203" rtl="0" eaLnBrk="1" fontAlgn="auto" latinLnBrk="0" hangingPunct="1">
              <a:lnSpc>
                <a:spcPct val="100000"/>
              </a:lnSpc>
              <a:spcBef>
                <a:spcPts val="0"/>
              </a:spcBef>
              <a:spcAft>
                <a:spcPts val="0"/>
              </a:spcAft>
              <a:buClrTx/>
              <a:buSzTx/>
              <a:buFontTx/>
              <a:buNone/>
              <a:tabLst/>
              <a:defRPr/>
            </a:pPr>
            <a:fld id="{048F7A17-33A4-43B1-A46A-B8D43EC7A25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76203"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387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45E5AEC-7C79-4C03-B00C-B208F3F3AA0B}" type="slidenum">
              <a:rPr lang="zh-CN" altLang="en-US" smtClean="0"/>
              <a:t>4</a:t>
            </a:fld>
            <a:endParaRPr lang="zh-CN" altLang="en-US"/>
          </a:p>
        </p:txBody>
      </p:sp>
    </p:spTree>
    <p:extLst>
      <p:ext uri="{BB962C8B-B14F-4D97-AF65-F5344CB8AC3E}">
        <p14:creationId xmlns:p14="http://schemas.microsoft.com/office/powerpoint/2010/main" val="416658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45E5AEC-7C79-4C03-B00C-B208F3F3AA0B}" type="slidenum">
              <a:rPr lang="zh-CN" altLang="en-US" smtClean="0"/>
              <a:t>29</a:t>
            </a:fld>
            <a:endParaRPr lang="zh-CN" altLang="en-US"/>
          </a:p>
        </p:txBody>
      </p:sp>
    </p:spTree>
    <p:extLst>
      <p:ext uri="{BB962C8B-B14F-4D97-AF65-F5344CB8AC3E}">
        <p14:creationId xmlns:p14="http://schemas.microsoft.com/office/powerpoint/2010/main" val="120452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76203" rtl="0" eaLnBrk="1" fontAlgn="auto" latinLnBrk="0" hangingPunct="1">
              <a:lnSpc>
                <a:spcPct val="100000"/>
              </a:lnSpc>
              <a:spcBef>
                <a:spcPts val="0"/>
              </a:spcBef>
              <a:spcAft>
                <a:spcPts val="0"/>
              </a:spcAft>
              <a:buClrTx/>
              <a:buSzTx/>
              <a:buFontTx/>
              <a:buNone/>
              <a:tabLst/>
              <a:defRPr/>
            </a:pPr>
            <a:fld id="{048F7A17-33A4-43B1-A46A-B8D43EC7A25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76203"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93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45E5AEC-7C79-4C03-B00C-B208F3F3AA0B}" type="slidenum">
              <a:rPr lang="zh-CN" altLang="en-US" smtClean="0"/>
              <a:t>41</a:t>
            </a:fld>
            <a:endParaRPr lang="zh-CN" altLang="en-US"/>
          </a:p>
        </p:txBody>
      </p:sp>
    </p:spTree>
    <p:extLst>
      <p:ext uri="{BB962C8B-B14F-4D97-AF65-F5344CB8AC3E}">
        <p14:creationId xmlns:p14="http://schemas.microsoft.com/office/powerpoint/2010/main" val="158906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45E5AEC-7C79-4C03-B00C-B208F3F3AA0B}" type="slidenum">
              <a:rPr lang="zh-CN" altLang="en-US" smtClean="0"/>
              <a:t>42</a:t>
            </a:fld>
            <a:endParaRPr lang="zh-CN" altLang="en-US"/>
          </a:p>
        </p:txBody>
      </p:sp>
    </p:spTree>
    <p:extLst>
      <p:ext uri="{BB962C8B-B14F-4D97-AF65-F5344CB8AC3E}">
        <p14:creationId xmlns:p14="http://schemas.microsoft.com/office/powerpoint/2010/main" val="285232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45E5AEC-7C79-4C03-B00C-B208F3F3AA0B}" type="slidenum">
              <a:rPr lang="zh-CN" altLang="en-US" smtClean="0"/>
              <a:t>43</a:t>
            </a:fld>
            <a:endParaRPr lang="zh-CN" altLang="en-US"/>
          </a:p>
        </p:txBody>
      </p:sp>
    </p:spTree>
    <p:extLst>
      <p:ext uri="{BB962C8B-B14F-4D97-AF65-F5344CB8AC3E}">
        <p14:creationId xmlns:p14="http://schemas.microsoft.com/office/powerpoint/2010/main" val="371305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176203" rtl="0" eaLnBrk="1" fontAlgn="auto" latinLnBrk="0" hangingPunct="1">
              <a:lnSpc>
                <a:spcPct val="100000"/>
              </a:lnSpc>
              <a:spcBef>
                <a:spcPts val="0"/>
              </a:spcBef>
              <a:spcAft>
                <a:spcPts val="0"/>
              </a:spcAft>
              <a:buClrTx/>
              <a:buSzTx/>
              <a:buFontTx/>
              <a:buNone/>
              <a:tabLst/>
              <a:defRPr/>
            </a:pPr>
            <a:fld id="{048F7A17-33A4-43B1-A46A-B8D43EC7A25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76203"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8480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增加</a:t>
            </a:r>
            <a:r>
              <a:rPr lang="en-US" altLang="zh-CN" dirty="0"/>
              <a:t>helpdesk</a:t>
            </a:r>
            <a:r>
              <a:rPr lang="zh-CN" altLang="en-US" dirty="0"/>
              <a:t>的相应时间或者</a:t>
            </a:r>
            <a:r>
              <a:rPr lang="en-US" altLang="zh-CN" dirty="0"/>
              <a:t>SLA</a:t>
            </a:r>
            <a:r>
              <a:rPr lang="zh-CN" altLang="en-US" dirty="0"/>
              <a:t>，紧急联系人</a:t>
            </a:r>
          </a:p>
        </p:txBody>
      </p:sp>
      <p:sp>
        <p:nvSpPr>
          <p:cNvPr id="4" name="灯片编号占位符 3"/>
          <p:cNvSpPr>
            <a:spLocks noGrp="1"/>
          </p:cNvSpPr>
          <p:nvPr>
            <p:ph type="sldNum" sz="quarter" idx="10"/>
          </p:nvPr>
        </p:nvSpPr>
        <p:spPr/>
        <p:txBody>
          <a:bodyPr/>
          <a:lstStyle/>
          <a:p>
            <a:pPr marL="0" marR="0" lvl="0" indent="0" algn="r" defTabSz="1176203" rtl="0" eaLnBrk="1" fontAlgn="auto" latinLnBrk="0" hangingPunct="1">
              <a:lnSpc>
                <a:spcPct val="100000"/>
              </a:lnSpc>
              <a:spcBef>
                <a:spcPts val="0"/>
              </a:spcBef>
              <a:spcAft>
                <a:spcPts val="0"/>
              </a:spcAft>
              <a:buClrTx/>
              <a:buSzTx/>
              <a:buFontTx/>
              <a:buNone/>
              <a:tabLst/>
              <a:defRPr/>
            </a:pPr>
            <a:fld id="{048F7A17-33A4-43B1-A46A-B8D43EC7A25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176203"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6458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5" y="1497453"/>
            <a:ext cx="11522075" cy="4847554"/>
          </a:xfrm>
          <a:prstGeom prst="rect">
            <a:avLst/>
          </a:prstGeom>
        </p:spPr>
      </p:pic>
      <p:sp>
        <p:nvSpPr>
          <p:cNvPr id="14" name="文本占位符 2"/>
          <p:cNvSpPr>
            <a:spLocks noGrp="1"/>
          </p:cNvSpPr>
          <p:nvPr>
            <p:ph type="body" idx="1"/>
          </p:nvPr>
        </p:nvSpPr>
        <p:spPr>
          <a:xfrm>
            <a:off x="1298121" y="1810065"/>
            <a:ext cx="5090918" cy="604812"/>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8" name="文本占位符 2"/>
          <p:cNvSpPr>
            <a:spLocks noGrp="1"/>
          </p:cNvSpPr>
          <p:nvPr>
            <p:ph type="body" idx="10"/>
          </p:nvPr>
        </p:nvSpPr>
        <p:spPr>
          <a:xfrm>
            <a:off x="1298121" y="1184841"/>
            <a:ext cx="5090918" cy="625224"/>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21" name="文本占位符 2"/>
          <p:cNvSpPr>
            <a:spLocks noGrp="1"/>
          </p:cNvSpPr>
          <p:nvPr>
            <p:ph type="body" idx="11"/>
          </p:nvPr>
        </p:nvSpPr>
        <p:spPr>
          <a:xfrm>
            <a:off x="1298121" y="2728505"/>
            <a:ext cx="5090918" cy="226698"/>
          </a:xfrm>
          <a:prstGeom prst="rect">
            <a:avLst/>
          </a:prstGeom>
        </p:spPr>
        <p:txBody>
          <a:bodyPr anchor="ctr">
            <a:noAutofit/>
          </a:bodyPr>
          <a:lstStyle>
            <a:lvl1pPr marL="0" indent="0">
              <a:buNone/>
              <a:defRPr sz="1200" b="0">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25" name="文本占位符 2"/>
          <p:cNvSpPr>
            <a:spLocks noGrp="1"/>
          </p:cNvSpPr>
          <p:nvPr>
            <p:ph type="body" idx="12"/>
          </p:nvPr>
        </p:nvSpPr>
        <p:spPr>
          <a:xfrm>
            <a:off x="1298121" y="3081860"/>
            <a:ext cx="5090918" cy="226698"/>
          </a:xfrm>
          <a:prstGeom prst="rect">
            <a:avLst/>
          </a:prstGeom>
        </p:spPr>
        <p:txBody>
          <a:bodyPr anchor="ctr">
            <a:noAutofit/>
          </a:bodyPr>
          <a:lstStyle>
            <a:lvl1pPr marL="0" indent="0">
              <a:buNone/>
              <a:defRPr sz="1200" b="0">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Tree>
    <p:extLst>
      <p:ext uri="{BB962C8B-B14F-4D97-AF65-F5344CB8AC3E}">
        <p14:creationId xmlns:p14="http://schemas.microsoft.com/office/powerpoint/2010/main" val="133873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_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 y="5178777"/>
            <a:ext cx="11522071" cy="1180001"/>
          </a:xfrm>
          <a:prstGeom prst="rect">
            <a:avLst/>
          </a:prstGeom>
        </p:spPr>
      </p:pic>
      <p:sp>
        <p:nvSpPr>
          <p:cNvPr id="15" name="文本占位符 2"/>
          <p:cNvSpPr>
            <a:spLocks noGrp="1"/>
          </p:cNvSpPr>
          <p:nvPr>
            <p:ph type="body" idx="14"/>
          </p:nvPr>
        </p:nvSpPr>
        <p:spPr>
          <a:xfrm>
            <a:off x="397045" y="2701028"/>
            <a:ext cx="5090918" cy="226698"/>
          </a:xfrm>
          <a:prstGeom prst="rect">
            <a:avLst/>
          </a:prstGeom>
        </p:spPr>
        <p:txBody>
          <a:bodyPr lIns="91422" tIns="45712" rIns="91422" bIns="45712" anchor="ctr">
            <a:noAutofit/>
          </a:bodyPr>
          <a:lstStyle>
            <a:lvl1pPr marL="0" indent="0">
              <a:buNone/>
              <a:defRPr sz="1200" b="0">
                <a:latin typeface="+mn-ea"/>
                <a:ea typeface="+mn-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16" name="文本占位符 2"/>
          <p:cNvSpPr>
            <a:spLocks noGrp="1"/>
          </p:cNvSpPr>
          <p:nvPr>
            <p:ph type="body" idx="15"/>
          </p:nvPr>
        </p:nvSpPr>
        <p:spPr>
          <a:xfrm>
            <a:off x="397045" y="3054383"/>
            <a:ext cx="5090918" cy="226698"/>
          </a:xfrm>
          <a:prstGeom prst="rect">
            <a:avLst/>
          </a:prstGeom>
        </p:spPr>
        <p:txBody>
          <a:bodyPr lIns="91422" tIns="45712" rIns="91422" bIns="45712" anchor="ctr">
            <a:noAutofit/>
          </a:bodyPr>
          <a:lstStyle>
            <a:lvl1pPr marL="0" indent="0">
              <a:buNone/>
              <a:defRPr sz="1200" b="0">
                <a:latin typeface="+mn-ea"/>
                <a:ea typeface="+mn-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6" name="幻灯片编号占位符 5"/>
          <p:cNvSpPr>
            <a:spLocks noGrp="1"/>
          </p:cNvSpPr>
          <p:nvPr>
            <p:ph type="sldNum" sz="quarter" idx="12"/>
          </p:nvPr>
        </p:nvSpPr>
        <p:spPr/>
        <p:txBody>
          <a:bodyPr>
            <a:noAutofit/>
          </a:bodyPr>
          <a:lstStyle>
            <a:lvl1pPr>
              <a:defRPr>
                <a:solidFill>
                  <a:schemeClr val="bg1"/>
                </a:solidFill>
              </a:defRPr>
            </a:lvl1pPr>
          </a:lstStyle>
          <a:p>
            <a:fld id="{C276B19B-B33E-CC44-AA3F-B220EEDC3E01}" type="slidenum">
              <a:rPr kumimoji="1" lang="zh-CN" altLang="en-US" smtClean="0">
                <a:solidFill>
                  <a:prstClr val="white"/>
                </a:solidFill>
              </a:rPr>
              <a:pPr/>
              <a:t>‹#›</a:t>
            </a:fld>
            <a:endParaRPr kumimoji="1" lang="zh-CN" altLang="en-US">
              <a:solidFill>
                <a:prstClr val="white"/>
              </a:solidFill>
            </a:endParaRPr>
          </a:p>
        </p:txBody>
      </p:sp>
      <p:sp>
        <p:nvSpPr>
          <p:cNvPr id="14" name="文本占位符 2"/>
          <p:cNvSpPr>
            <a:spLocks noGrp="1"/>
          </p:cNvSpPr>
          <p:nvPr>
            <p:ph type="body" idx="13"/>
          </p:nvPr>
        </p:nvSpPr>
        <p:spPr>
          <a:xfrm>
            <a:off x="397045" y="238769"/>
            <a:ext cx="5090918" cy="344743"/>
          </a:xfrm>
          <a:prstGeom prst="rect">
            <a:avLst/>
          </a:prstGeom>
        </p:spPr>
        <p:txBody>
          <a:bodyPr lIns="91422" tIns="45712" rIns="91422" bIns="45712" anchor="ctr">
            <a:noAutofit/>
          </a:bodyPr>
          <a:lstStyle>
            <a:lvl1pPr marL="0" indent="0">
              <a:buNone/>
              <a:defRPr sz="2000" b="1">
                <a:latin typeface="+mj-ea"/>
                <a:ea typeface="+mj-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18" name="文本占位符 2"/>
          <p:cNvSpPr>
            <a:spLocks noGrp="1"/>
          </p:cNvSpPr>
          <p:nvPr>
            <p:ph type="body" idx="16"/>
          </p:nvPr>
        </p:nvSpPr>
        <p:spPr>
          <a:xfrm>
            <a:off x="397045" y="595988"/>
            <a:ext cx="5090918" cy="344743"/>
          </a:xfrm>
          <a:prstGeom prst="rect">
            <a:avLst/>
          </a:prstGeom>
        </p:spPr>
        <p:txBody>
          <a:bodyPr lIns="91422" tIns="45712" rIns="91422" bIns="45712" anchor="ctr">
            <a:noAutofit/>
          </a:bodyPr>
          <a:lstStyle>
            <a:lvl1pPr marL="0" indent="0">
              <a:buNone/>
              <a:defRPr sz="2000" b="1">
                <a:latin typeface="+mj-ea"/>
                <a:ea typeface="+mj-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pic>
        <p:nvPicPr>
          <p:cNvPr id="9" name="图片 8"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 y="4426040"/>
            <a:ext cx="11522075" cy="1697662"/>
          </a:xfrm>
          <a:prstGeom prst="rect">
            <a:avLst/>
          </a:prstGeom>
        </p:spPr>
      </p:pic>
    </p:spTree>
    <p:extLst>
      <p:ext uri="{BB962C8B-B14F-4D97-AF65-F5344CB8AC3E}">
        <p14:creationId xmlns:p14="http://schemas.microsoft.com/office/powerpoint/2010/main" val="1818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_2">
    <p:spTree>
      <p:nvGrpSpPr>
        <p:cNvPr id="1" name=""/>
        <p:cNvGrpSpPr/>
        <p:nvPr/>
      </p:nvGrpSpPr>
      <p:grpSpPr>
        <a:xfrm>
          <a:off x="0" y="0"/>
          <a:ext cx="0" cy="0"/>
          <a:chOff x="0" y="0"/>
          <a:chExt cx="0" cy="0"/>
        </a:xfrm>
      </p:grpSpPr>
      <p:sp>
        <p:nvSpPr>
          <p:cNvPr id="6" name="幻灯片编号占位符 5"/>
          <p:cNvSpPr>
            <a:spLocks noGrp="1"/>
          </p:cNvSpPr>
          <p:nvPr>
            <p:ph type="sldNum" sz="quarter" idx="12"/>
          </p:nvPr>
        </p:nvSpPr>
        <p:spPr/>
        <p:txBody>
          <a:bodyPr/>
          <a:lstStyle>
            <a:lvl1pPr>
              <a:defRPr>
                <a:solidFill>
                  <a:schemeClr val="tx1"/>
                </a:solidFill>
              </a:defRPr>
            </a:lvl1pPr>
          </a:lstStyle>
          <a:p>
            <a:fld id="{C276B19B-B33E-CC44-AA3F-B220EEDC3E01}" type="slidenum">
              <a:rPr kumimoji="1" lang="zh-CN" altLang="en-US" smtClean="0">
                <a:solidFill>
                  <a:prstClr val="black"/>
                </a:solidFill>
              </a:rPr>
              <a:pPr/>
              <a:t>‹#›</a:t>
            </a:fld>
            <a:endParaRPr kumimoji="1" lang="zh-CN" altLang="en-US">
              <a:solidFill>
                <a:prstClr val="black"/>
              </a:solidFill>
            </a:endParaRPr>
          </a:p>
        </p:txBody>
      </p:sp>
      <p:sp>
        <p:nvSpPr>
          <p:cNvPr id="7" name="文本占位符 2"/>
          <p:cNvSpPr>
            <a:spLocks noGrp="1"/>
          </p:cNvSpPr>
          <p:nvPr>
            <p:ph type="body" idx="14"/>
          </p:nvPr>
        </p:nvSpPr>
        <p:spPr>
          <a:xfrm>
            <a:off x="397045" y="2701028"/>
            <a:ext cx="5090918" cy="226698"/>
          </a:xfrm>
          <a:prstGeom prst="rect">
            <a:avLst/>
          </a:prstGeom>
        </p:spPr>
        <p:txBody>
          <a:bodyPr lIns="91422" tIns="45712" rIns="91422" bIns="45712" anchor="ctr">
            <a:noAutofit/>
          </a:bodyPr>
          <a:lstStyle>
            <a:lvl1pPr marL="0" indent="0">
              <a:buNone/>
              <a:defRPr sz="1200" b="0">
                <a:latin typeface="+mn-ea"/>
                <a:ea typeface="+mn-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8" name="文本占位符 2"/>
          <p:cNvSpPr>
            <a:spLocks noGrp="1"/>
          </p:cNvSpPr>
          <p:nvPr>
            <p:ph type="body" idx="15"/>
          </p:nvPr>
        </p:nvSpPr>
        <p:spPr>
          <a:xfrm>
            <a:off x="397045" y="3054383"/>
            <a:ext cx="5090918" cy="226698"/>
          </a:xfrm>
          <a:prstGeom prst="rect">
            <a:avLst/>
          </a:prstGeom>
        </p:spPr>
        <p:txBody>
          <a:bodyPr lIns="91422" tIns="45712" rIns="91422" bIns="45712" anchor="ctr">
            <a:noAutofit/>
          </a:bodyPr>
          <a:lstStyle>
            <a:lvl1pPr marL="0" indent="0">
              <a:buNone/>
              <a:defRPr sz="1200" b="0">
                <a:latin typeface="+mn-ea"/>
                <a:ea typeface="+mn-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9" name="文本占位符 2"/>
          <p:cNvSpPr>
            <a:spLocks noGrp="1"/>
          </p:cNvSpPr>
          <p:nvPr>
            <p:ph type="body" idx="13"/>
          </p:nvPr>
        </p:nvSpPr>
        <p:spPr>
          <a:xfrm>
            <a:off x="397045" y="238769"/>
            <a:ext cx="5090918" cy="344743"/>
          </a:xfrm>
          <a:prstGeom prst="rect">
            <a:avLst/>
          </a:prstGeom>
        </p:spPr>
        <p:txBody>
          <a:bodyPr lIns="91422" tIns="45712" rIns="91422" bIns="45712" anchor="ctr">
            <a:noAutofit/>
          </a:bodyPr>
          <a:lstStyle>
            <a:lvl1pPr marL="0" indent="0">
              <a:buNone/>
              <a:defRPr sz="2000" b="1">
                <a:latin typeface="+mj-ea"/>
                <a:ea typeface="+mj-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10" name="文本占位符 2"/>
          <p:cNvSpPr>
            <a:spLocks noGrp="1"/>
          </p:cNvSpPr>
          <p:nvPr>
            <p:ph type="body" idx="16"/>
          </p:nvPr>
        </p:nvSpPr>
        <p:spPr>
          <a:xfrm>
            <a:off x="397045" y="595988"/>
            <a:ext cx="5090918" cy="344743"/>
          </a:xfrm>
          <a:prstGeom prst="rect">
            <a:avLst/>
          </a:prstGeom>
        </p:spPr>
        <p:txBody>
          <a:bodyPr lIns="91422" tIns="45712" rIns="91422" bIns="45712" anchor="ctr">
            <a:noAutofit/>
          </a:bodyPr>
          <a:lstStyle>
            <a:lvl1pPr marL="0" indent="0">
              <a:buNone/>
              <a:defRPr sz="2000" b="1">
                <a:latin typeface="+mj-ea"/>
                <a:ea typeface="+mj-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Tree>
    <p:extLst>
      <p:ext uri="{BB962C8B-B14F-4D97-AF65-F5344CB8AC3E}">
        <p14:creationId xmlns:p14="http://schemas.microsoft.com/office/powerpoint/2010/main" val="190845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9" name="矩形 8"/>
          <p:cNvSpPr/>
          <p:nvPr userDrawn="1"/>
        </p:nvSpPr>
        <p:spPr>
          <a:xfrm>
            <a:off x="610564" y="2880670"/>
            <a:ext cx="5885777" cy="683264"/>
          </a:xfrm>
          <a:prstGeom prst="rect">
            <a:avLst/>
          </a:prstGeom>
        </p:spPr>
        <p:txBody>
          <a:bodyPr wrap="square" lIns="91400" tIns="45701" rIns="91400" bIns="45701">
            <a:spAutoFit/>
          </a:bodyPr>
          <a:lstStyle/>
          <a:p>
            <a:pPr defTabSz="456971">
              <a:lnSpc>
                <a:spcPct val="80000"/>
              </a:lnSpc>
            </a:pPr>
            <a:r>
              <a:rPr lang="en-US" altLang="zh-CN" sz="4799" b="1" dirty="0">
                <a:solidFill>
                  <a:prstClr val="black"/>
                </a:solidFill>
                <a:cs typeface="Arial Black"/>
              </a:rPr>
              <a:t>THANKS </a:t>
            </a:r>
            <a:endParaRPr lang="zh-CN" altLang="en-US" sz="4799" b="1" dirty="0">
              <a:solidFill>
                <a:prstClr val="black"/>
              </a:solidFill>
              <a:cs typeface="Arial Black"/>
            </a:endParaRPr>
          </a:p>
        </p:txBody>
      </p:sp>
    </p:spTree>
    <p:extLst>
      <p:ext uri="{BB962C8B-B14F-4D97-AF65-F5344CB8AC3E}">
        <p14:creationId xmlns:p14="http://schemas.microsoft.com/office/powerpoint/2010/main" val="84815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64164" y="2697119"/>
            <a:ext cx="9793764" cy="706678"/>
          </a:xfrm>
          <a:prstGeom prst="rect">
            <a:avLst/>
          </a:prstGeom>
        </p:spPr>
        <p:txBody>
          <a:bodyPr lIns="117562" tIns="58803" rIns="117562" bIns="58803"/>
          <a:lstStyle>
            <a:lvl1pPr>
              <a:defRPr b="1">
                <a:latin typeface="Arial" pitchFamily="34" charset="0"/>
                <a:ea typeface="微软雅黑" pitchFamily="34" charset="-122"/>
                <a:cs typeface="Arial" pitchFamily="34" charset="0"/>
              </a:defRPr>
            </a:lvl1pPr>
          </a:lstStyle>
          <a:p>
            <a:r>
              <a:rPr lang="en-US" altLang="zh-CN" dirty="0"/>
              <a:t>Heading</a:t>
            </a:r>
            <a:endParaRPr lang="zh-CN" altLang="en-US" dirty="0"/>
          </a:p>
        </p:txBody>
      </p:sp>
      <p:sp>
        <p:nvSpPr>
          <p:cNvPr id="3" name="副标题 2"/>
          <p:cNvSpPr>
            <a:spLocks noGrp="1"/>
          </p:cNvSpPr>
          <p:nvPr>
            <p:ph type="subTitle" idx="1" hasCustomPrompt="1"/>
          </p:nvPr>
        </p:nvSpPr>
        <p:spPr>
          <a:xfrm>
            <a:off x="2585327" y="3673917"/>
            <a:ext cx="5625575" cy="588891"/>
          </a:xfrm>
        </p:spPr>
        <p:txBody>
          <a:bodyPr>
            <a:normAutofit/>
          </a:bodyPr>
          <a:lstStyle>
            <a:lvl1pPr marL="0" indent="0" algn="ctr">
              <a:buNone/>
              <a:defRPr sz="2599">
                <a:solidFill>
                  <a:schemeClr val="bg2"/>
                </a:solidFill>
                <a:latin typeface="Arial" pitchFamily="34" charset="0"/>
                <a:ea typeface="微软雅黑" pitchFamily="34" charset="-122"/>
                <a:cs typeface="Arial" pitchFamily="34" charset="0"/>
              </a:defRPr>
            </a:lvl1pPr>
            <a:lvl2pPr marL="587967" indent="0" algn="ctr">
              <a:buNone/>
              <a:defRPr>
                <a:solidFill>
                  <a:schemeClr val="tx1">
                    <a:tint val="75000"/>
                  </a:schemeClr>
                </a:solidFill>
              </a:defRPr>
            </a:lvl2pPr>
            <a:lvl3pPr marL="1175968" indent="0" algn="ctr">
              <a:buNone/>
              <a:defRPr>
                <a:solidFill>
                  <a:schemeClr val="tx1">
                    <a:tint val="75000"/>
                  </a:schemeClr>
                </a:solidFill>
              </a:defRPr>
            </a:lvl3pPr>
            <a:lvl4pPr marL="1763992" indent="0" algn="ctr">
              <a:buNone/>
              <a:defRPr>
                <a:solidFill>
                  <a:schemeClr val="tx1">
                    <a:tint val="75000"/>
                  </a:schemeClr>
                </a:solidFill>
              </a:defRPr>
            </a:lvl4pPr>
            <a:lvl5pPr marL="2351966" indent="0" algn="ctr">
              <a:buNone/>
              <a:defRPr>
                <a:solidFill>
                  <a:schemeClr val="tx1">
                    <a:tint val="75000"/>
                  </a:schemeClr>
                </a:solidFill>
              </a:defRPr>
            </a:lvl5pPr>
            <a:lvl6pPr marL="2939969" indent="0" algn="ctr">
              <a:buNone/>
              <a:defRPr>
                <a:solidFill>
                  <a:schemeClr val="tx1">
                    <a:tint val="75000"/>
                  </a:schemeClr>
                </a:solidFill>
              </a:defRPr>
            </a:lvl6pPr>
            <a:lvl7pPr marL="3527939" indent="0" algn="ctr">
              <a:buNone/>
              <a:defRPr>
                <a:solidFill>
                  <a:schemeClr val="tx1">
                    <a:tint val="75000"/>
                  </a:schemeClr>
                </a:solidFill>
              </a:defRPr>
            </a:lvl7pPr>
            <a:lvl8pPr marL="4115956" indent="0" algn="ctr">
              <a:buNone/>
              <a:defRPr>
                <a:solidFill>
                  <a:schemeClr val="tx1">
                    <a:tint val="75000"/>
                  </a:schemeClr>
                </a:solidFill>
              </a:defRPr>
            </a:lvl8pPr>
            <a:lvl9pPr marL="4703927" indent="0" algn="ctr">
              <a:buNone/>
              <a:defRPr>
                <a:solidFill>
                  <a:schemeClr val="tx1">
                    <a:tint val="75000"/>
                  </a:schemeClr>
                </a:solidFill>
              </a:defRPr>
            </a:lvl9pPr>
          </a:lstStyle>
          <a:p>
            <a:r>
              <a:rPr lang="en-US" altLang="zh-CN" dirty="0"/>
              <a:t>text</a:t>
            </a:r>
            <a:endParaRPr lang="zh-CN" altLang="en-US" dirty="0"/>
          </a:p>
        </p:txBody>
      </p:sp>
      <p:sp>
        <p:nvSpPr>
          <p:cNvPr id="5" name="页脚占位符 4"/>
          <p:cNvSpPr>
            <a:spLocks noGrp="1"/>
          </p:cNvSpPr>
          <p:nvPr>
            <p:ph type="ftr" sz="quarter" idx="11"/>
          </p:nvPr>
        </p:nvSpPr>
        <p:spPr/>
        <p:txBody>
          <a:bodyPr/>
          <a:lstStyle>
            <a:lvl1pPr>
              <a:defRPr>
                <a:latin typeface="Arial" pitchFamily="34" charset="0"/>
                <a:ea typeface="微软雅黑" pitchFamily="34" charset="-122"/>
                <a:cs typeface="Arial"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itchFamily="34" charset="0"/>
                <a:ea typeface="微软雅黑" pitchFamily="34" charset="-122"/>
                <a:cs typeface="Arial" pitchFamily="34" charset="0"/>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4642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Arial" pitchFamily="34" charset="0"/>
                <a:cs typeface="Arial"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itchFamily="34" charset="0"/>
                <a:cs typeface="Arial" pitchFamily="34" charset="0"/>
              </a:defRPr>
            </a:lvl1pPr>
          </a:lstStyle>
          <a:p>
            <a:fld id="{0C913308-F349-4B6D-A68A-DD1791B4A57B}" type="slidenum">
              <a:rPr lang="zh-CN" altLang="en-US" smtClean="0">
                <a:solidFill>
                  <a:prstClr val="black">
                    <a:tint val="75000"/>
                  </a:prstClr>
                </a:solidFill>
              </a:rPr>
              <a:pPr/>
              <a:t>‹#›</a:t>
            </a:fld>
            <a:endParaRPr lang="zh-CN" altLang="en-US" dirty="0">
              <a:solidFill>
                <a:prstClr val="black">
                  <a:tint val="75000"/>
                </a:prstClr>
              </a:solidFill>
            </a:endParaRPr>
          </a:p>
        </p:txBody>
      </p:sp>
      <p:sp>
        <p:nvSpPr>
          <p:cNvPr id="7" name="标题 1"/>
          <p:cNvSpPr>
            <a:spLocks noGrp="1"/>
          </p:cNvSpPr>
          <p:nvPr>
            <p:ph type="title" hasCustomPrompt="1"/>
          </p:nvPr>
        </p:nvSpPr>
        <p:spPr>
          <a:xfrm>
            <a:off x="910171" y="3383579"/>
            <a:ext cx="9793764" cy="1287665"/>
          </a:xfrm>
          <a:prstGeom prst="rect">
            <a:avLst/>
          </a:prstGeom>
        </p:spPr>
        <p:txBody>
          <a:bodyPr lIns="117562" tIns="58803" rIns="117562" bIns="58803" anchor="t">
            <a:normAutofit/>
          </a:bodyPr>
          <a:lstStyle>
            <a:lvl1pPr algn="l">
              <a:defRPr sz="3699" b="1" cap="none" baseline="0">
                <a:latin typeface="Arial" pitchFamily="34" charset="0"/>
                <a:cs typeface="Arial" pitchFamily="34" charset="0"/>
              </a:defRPr>
            </a:lvl1pPr>
          </a:lstStyle>
          <a:p>
            <a:r>
              <a:rPr lang="en-US" altLang="zh-CN" dirty="0"/>
              <a:t>Heading</a:t>
            </a:r>
            <a:endParaRPr lang="zh-CN" altLang="en-US" dirty="0"/>
          </a:p>
        </p:txBody>
      </p:sp>
      <p:sp>
        <p:nvSpPr>
          <p:cNvPr id="8" name="文本占位符 2"/>
          <p:cNvSpPr>
            <a:spLocks noGrp="1"/>
          </p:cNvSpPr>
          <p:nvPr>
            <p:ph type="body" idx="1" hasCustomPrompt="1"/>
          </p:nvPr>
        </p:nvSpPr>
        <p:spPr>
          <a:xfrm>
            <a:off x="910171" y="1965349"/>
            <a:ext cx="9793764" cy="1418233"/>
          </a:xfrm>
        </p:spPr>
        <p:txBody>
          <a:bodyPr anchor="b">
            <a:normAutofit/>
          </a:bodyPr>
          <a:lstStyle>
            <a:lvl1pPr marL="0" indent="0">
              <a:buNone/>
              <a:defRPr sz="2599">
                <a:solidFill>
                  <a:schemeClr val="bg2"/>
                </a:solidFill>
                <a:latin typeface="Arial" pitchFamily="34" charset="0"/>
                <a:cs typeface="Arial" pitchFamily="34" charset="0"/>
              </a:defRPr>
            </a:lvl1pPr>
            <a:lvl2pPr marL="587967" indent="0">
              <a:buNone/>
              <a:defRPr sz="2400">
                <a:solidFill>
                  <a:schemeClr val="tx1">
                    <a:tint val="75000"/>
                  </a:schemeClr>
                </a:solidFill>
              </a:defRPr>
            </a:lvl2pPr>
            <a:lvl3pPr marL="1175968" indent="0">
              <a:buNone/>
              <a:defRPr sz="2200">
                <a:solidFill>
                  <a:schemeClr val="tx1">
                    <a:tint val="75000"/>
                  </a:schemeClr>
                </a:solidFill>
              </a:defRPr>
            </a:lvl3pPr>
            <a:lvl4pPr marL="1763992" indent="0">
              <a:buNone/>
              <a:defRPr sz="1800">
                <a:solidFill>
                  <a:schemeClr val="tx1">
                    <a:tint val="75000"/>
                  </a:schemeClr>
                </a:solidFill>
              </a:defRPr>
            </a:lvl4pPr>
            <a:lvl5pPr marL="2351966" indent="0">
              <a:buNone/>
              <a:defRPr sz="1800">
                <a:solidFill>
                  <a:schemeClr val="tx1">
                    <a:tint val="75000"/>
                  </a:schemeClr>
                </a:solidFill>
              </a:defRPr>
            </a:lvl5pPr>
            <a:lvl6pPr marL="2939969" indent="0">
              <a:buNone/>
              <a:defRPr sz="1800">
                <a:solidFill>
                  <a:schemeClr val="tx1">
                    <a:tint val="75000"/>
                  </a:schemeClr>
                </a:solidFill>
              </a:defRPr>
            </a:lvl6pPr>
            <a:lvl7pPr marL="3527939" indent="0">
              <a:buNone/>
              <a:defRPr sz="1800">
                <a:solidFill>
                  <a:schemeClr val="tx1">
                    <a:tint val="75000"/>
                  </a:schemeClr>
                </a:solidFill>
              </a:defRPr>
            </a:lvl7pPr>
            <a:lvl8pPr marL="4115956" indent="0">
              <a:buNone/>
              <a:defRPr sz="1800">
                <a:solidFill>
                  <a:schemeClr val="tx1">
                    <a:tint val="75000"/>
                  </a:schemeClr>
                </a:solidFill>
              </a:defRPr>
            </a:lvl8pPr>
            <a:lvl9pPr marL="4703927" indent="0">
              <a:buNone/>
              <a:defRPr sz="1800">
                <a:solidFill>
                  <a:schemeClr val="tx1">
                    <a:tint val="75000"/>
                  </a:schemeClr>
                </a:solidFill>
              </a:defRPr>
            </a:lvl9pPr>
          </a:lstStyle>
          <a:p>
            <a:pPr lvl="0"/>
            <a:r>
              <a:rPr lang="en-US" altLang="zh-CN" dirty="0"/>
              <a:t>text</a:t>
            </a:r>
            <a:endParaRPr lang="zh-CN" altLang="en-US" dirty="0"/>
          </a:p>
        </p:txBody>
      </p:sp>
    </p:spTree>
    <p:extLst>
      <p:ext uri="{BB962C8B-B14F-4D97-AF65-F5344CB8AC3E}">
        <p14:creationId xmlns:p14="http://schemas.microsoft.com/office/powerpoint/2010/main" val="2381355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9147" y="178935"/>
            <a:ext cx="8360662" cy="531369"/>
          </a:xfrm>
          <a:prstGeom prst="rect">
            <a:avLst/>
          </a:prstGeom>
        </p:spPr>
        <p:txBody>
          <a:bodyPr lIns="117562" tIns="58803" rIns="117562" bIns="58803">
            <a:noAutofit/>
          </a:bodyPr>
          <a:lstStyle>
            <a:lvl1pPr>
              <a:defRPr sz="3699">
                <a:latin typeface="Arial" pitchFamily="34" charset="0"/>
                <a:ea typeface="微软雅黑" pitchFamily="34" charset="-122"/>
                <a:cs typeface="Arial" pitchFamily="34" charset="0"/>
              </a:defRPr>
            </a:lvl1pPr>
          </a:lstStyle>
          <a:p>
            <a:r>
              <a:rPr lang="en-US" altLang="zh-CN" dirty="0"/>
              <a:t>Heading</a:t>
            </a:r>
            <a:endParaRPr lang="zh-CN" altLang="en-US" dirty="0"/>
          </a:p>
        </p:txBody>
      </p:sp>
      <p:sp>
        <p:nvSpPr>
          <p:cNvPr id="3" name="内容占位符 2"/>
          <p:cNvSpPr>
            <a:spLocks noGrp="1"/>
          </p:cNvSpPr>
          <p:nvPr>
            <p:ph idx="1" hasCustomPrompt="1"/>
          </p:nvPr>
        </p:nvSpPr>
        <p:spPr>
          <a:xfrm>
            <a:off x="576112" y="1063300"/>
            <a:ext cx="10369868" cy="4833270"/>
          </a:xfrm>
        </p:spPr>
        <p:txBody>
          <a:bodyPr>
            <a:normAutofit/>
          </a:bodyPr>
          <a:lstStyle>
            <a:lvl1pPr>
              <a:lnSpc>
                <a:spcPct val="150000"/>
              </a:lnSpc>
              <a:defRPr sz="2599">
                <a:latin typeface="Arial" pitchFamily="34" charset="0"/>
                <a:ea typeface="微软雅黑" pitchFamily="34" charset="-122"/>
                <a:cs typeface="Arial" pitchFamily="34" charset="0"/>
              </a:defRPr>
            </a:lvl1pPr>
            <a:lvl2pPr>
              <a:lnSpc>
                <a:spcPct val="150000"/>
              </a:lnSpc>
              <a:defRPr sz="2400">
                <a:latin typeface="Arial" pitchFamily="34" charset="0"/>
                <a:ea typeface="微软雅黑" pitchFamily="34" charset="-122"/>
                <a:cs typeface="Arial" pitchFamily="34" charset="0"/>
              </a:defRPr>
            </a:lvl2pPr>
            <a:lvl3pPr>
              <a:lnSpc>
                <a:spcPct val="150000"/>
              </a:lnSpc>
              <a:defRPr sz="2200">
                <a:latin typeface="Arial" pitchFamily="34" charset="0"/>
                <a:ea typeface="微软雅黑" pitchFamily="34" charset="-122"/>
                <a:cs typeface="Arial" pitchFamily="34" charset="0"/>
              </a:defRPr>
            </a:lvl3pPr>
            <a:lvl4pPr>
              <a:lnSpc>
                <a:spcPct val="150000"/>
              </a:lnSpc>
              <a:defRPr sz="1800">
                <a:latin typeface="Arial" pitchFamily="34" charset="0"/>
                <a:ea typeface="微软雅黑" pitchFamily="34" charset="-122"/>
                <a:cs typeface="Arial" pitchFamily="34" charset="0"/>
              </a:defRPr>
            </a:lvl4pPr>
            <a:lvl5pPr>
              <a:lnSpc>
                <a:spcPct val="150000"/>
              </a:lnSpc>
              <a:defRPr sz="1800">
                <a:latin typeface="Arial" pitchFamily="34" charset="0"/>
                <a:ea typeface="微软雅黑" pitchFamily="34" charset="-122"/>
                <a:cs typeface="Arial" pitchFamily="34" charset="0"/>
              </a:defRPr>
            </a:lvl5pPr>
          </a:lstStyle>
          <a:p>
            <a:pPr lvl="0"/>
            <a:r>
              <a:rPr lang="en-US" altLang="zh-CN" dirty="0"/>
              <a:t>Heading</a:t>
            </a:r>
            <a:endParaRPr lang="zh-CN" altLang="en-US" dirty="0"/>
          </a:p>
          <a:p>
            <a:pPr lvl="1"/>
            <a:r>
              <a:rPr lang="en-US" altLang="zh-CN" dirty="0"/>
              <a:t>text</a:t>
            </a:r>
            <a:endParaRPr lang="zh-CN" altLang="en-US" dirty="0"/>
          </a:p>
          <a:p>
            <a:pPr lvl="2"/>
            <a:r>
              <a:rPr lang="en-US" altLang="zh-CN" dirty="0"/>
              <a:t>text</a:t>
            </a:r>
            <a:endParaRPr lang="zh-CN" altLang="en-US" dirty="0"/>
          </a:p>
          <a:p>
            <a:pPr lvl="3"/>
            <a:r>
              <a:rPr lang="en-US" altLang="zh-CN" dirty="0"/>
              <a:t>text</a:t>
            </a:r>
            <a:endParaRPr lang="zh-CN" altLang="en-US" dirty="0"/>
          </a:p>
          <a:p>
            <a:pPr lvl="4"/>
            <a:r>
              <a:rPr lang="en-US" altLang="zh-CN" dirty="0"/>
              <a:t>text</a:t>
            </a:r>
            <a:endParaRPr lang="zh-CN" altLang="en-US" dirty="0"/>
          </a:p>
        </p:txBody>
      </p:sp>
      <p:sp>
        <p:nvSpPr>
          <p:cNvPr id="5" name="页脚占位符 4"/>
          <p:cNvSpPr>
            <a:spLocks noGrp="1"/>
          </p:cNvSpPr>
          <p:nvPr>
            <p:ph type="ftr" sz="quarter" idx="11"/>
          </p:nvPr>
        </p:nvSpPr>
        <p:spPr/>
        <p:txBody>
          <a:bodyPr/>
          <a:lstStyle>
            <a:lvl1pPr>
              <a:defRPr>
                <a:latin typeface="Arial" pitchFamily="34" charset="0"/>
                <a:ea typeface="微软雅黑" pitchFamily="34" charset="-122"/>
                <a:cs typeface="Arial"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Arial" pitchFamily="34" charset="0"/>
                <a:ea typeface="微软雅黑" pitchFamily="34" charset="-122"/>
                <a:cs typeface="Arial" pitchFamily="34" charset="0"/>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8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576361" y="1063905"/>
            <a:ext cx="5088916" cy="4728193"/>
          </a:xfrm>
        </p:spPr>
        <p:txBody>
          <a:bodyPr>
            <a:normAutofit/>
          </a:bodyPr>
          <a:lstStyle>
            <a:lvl1pPr>
              <a:defRPr sz="2599">
                <a:latin typeface="Arial" pitchFamily="34" charset="0"/>
                <a:cs typeface="Arial" pitchFamily="34" charset="0"/>
              </a:defRPr>
            </a:lvl1pPr>
            <a:lvl2pPr>
              <a:defRPr sz="2400">
                <a:latin typeface="Arial" pitchFamily="34" charset="0"/>
                <a:cs typeface="Arial" pitchFamily="34" charset="0"/>
              </a:defRPr>
            </a:lvl2pPr>
            <a:lvl3pPr>
              <a:defRPr sz="22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2400"/>
            </a:lvl6pPr>
            <a:lvl7pPr>
              <a:defRPr sz="2400"/>
            </a:lvl7pPr>
            <a:lvl8pPr>
              <a:defRPr sz="2400"/>
            </a:lvl8pPr>
            <a:lvl9pPr>
              <a:defRPr sz="2400"/>
            </a:lvl9pPr>
          </a:lstStyle>
          <a:p>
            <a:pPr lvl="0"/>
            <a:r>
              <a:rPr lang="en-US" altLang="zh-CN" dirty="0"/>
              <a:t>Heading</a:t>
            </a:r>
            <a:endParaRPr lang="zh-CN" altLang="en-US" dirty="0"/>
          </a:p>
          <a:p>
            <a:pPr lvl="1"/>
            <a:r>
              <a:rPr lang="en-US" altLang="zh-CN" dirty="0"/>
              <a:t>text</a:t>
            </a:r>
            <a:endParaRPr lang="zh-CN" altLang="en-US" dirty="0"/>
          </a:p>
          <a:p>
            <a:pPr lvl="2"/>
            <a:r>
              <a:rPr lang="en-US" altLang="zh-CN" dirty="0"/>
              <a:t>text</a:t>
            </a:r>
            <a:endParaRPr lang="zh-CN" altLang="en-US" dirty="0"/>
          </a:p>
          <a:p>
            <a:pPr lvl="3"/>
            <a:r>
              <a:rPr lang="en-US" altLang="zh-CN" dirty="0"/>
              <a:t>text</a:t>
            </a:r>
            <a:endParaRPr lang="zh-CN" altLang="en-US" dirty="0"/>
          </a:p>
          <a:p>
            <a:pPr lvl="4"/>
            <a:r>
              <a:rPr lang="en-US" altLang="zh-CN" dirty="0"/>
              <a:t>text</a:t>
            </a:r>
            <a:endParaRPr lang="zh-CN" altLang="en-US" dirty="0"/>
          </a:p>
        </p:txBody>
      </p:sp>
      <p:sp>
        <p:nvSpPr>
          <p:cNvPr id="4" name="内容占位符 3"/>
          <p:cNvSpPr>
            <a:spLocks noGrp="1"/>
          </p:cNvSpPr>
          <p:nvPr>
            <p:ph sz="half" idx="2" hasCustomPrompt="1"/>
          </p:nvPr>
        </p:nvSpPr>
        <p:spPr>
          <a:xfrm>
            <a:off x="5857058" y="1063905"/>
            <a:ext cx="5088916" cy="4728193"/>
          </a:xfrm>
        </p:spPr>
        <p:txBody>
          <a:bodyPr>
            <a:normAutofit/>
          </a:bodyPr>
          <a:lstStyle>
            <a:lvl1pPr>
              <a:defRPr sz="2599">
                <a:latin typeface="Arial" pitchFamily="34" charset="0"/>
                <a:cs typeface="Arial" pitchFamily="34" charset="0"/>
              </a:defRPr>
            </a:lvl1pPr>
            <a:lvl2pPr>
              <a:defRPr sz="2400">
                <a:latin typeface="Arial" pitchFamily="34" charset="0"/>
                <a:cs typeface="Arial" pitchFamily="34" charset="0"/>
              </a:defRPr>
            </a:lvl2pPr>
            <a:lvl3pPr>
              <a:defRPr sz="22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2400"/>
            </a:lvl6pPr>
            <a:lvl7pPr>
              <a:defRPr sz="2400"/>
            </a:lvl7pPr>
            <a:lvl8pPr>
              <a:defRPr sz="2400"/>
            </a:lvl8pPr>
            <a:lvl9pPr>
              <a:defRPr sz="2400"/>
            </a:lvl9pPr>
          </a:lstStyle>
          <a:p>
            <a:pPr lvl="0"/>
            <a:r>
              <a:rPr lang="en-US" altLang="zh-CN" dirty="0"/>
              <a:t>Heading</a:t>
            </a:r>
            <a:endParaRPr lang="zh-CN" altLang="en-US" dirty="0"/>
          </a:p>
          <a:p>
            <a:pPr lvl="1"/>
            <a:r>
              <a:rPr lang="en-US" altLang="zh-CN" dirty="0"/>
              <a:t>text</a:t>
            </a:r>
            <a:endParaRPr lang="zh-CN" altLang="en-US" dirty="0"/>
          </a:p>
          <a:p>
            <a:pPr lvl="2"/>
            <a:r>
              <a:rPr lang="en-US" altLang="zh-CN" dirty="0"/>
              <a:t>text</a:t>
            </a:r>
            <a:endParaRPr lang="zh-CN" altLang="en-US" dirty="0"/>
          </a:p>
          <a:p>
            <a:pPr lvl="3"/>
            <a:r>
              <a:rPr lang="en-US" altLang="zh-CN" dirty="0"/>
              <a:t>text</a:t>
            </a:r>
            <a:endParaRPr lang="zh-CN" altLang="en-US" dirty="0"/>
          </a:p>
          <a:p>
            <a:pPr lvl="4"/>
            <a:r>
              <a:rPr lang="en-US" altLang="zh-CN" dirty="0"/>
              <a:t>text</a:t>
            </a:r>
            <a:endParaRPr lang="zh-CN" altLang="en-US" dirty="0"/>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标题 1"/>
          <p:cNvSpPr>
            <a:spLocks noGrp="1"/>
          </p:cNvSpPr>
          <p:nvPr>
            <p:ph type="title" hasCustomPrompt="1"/>
          </p:nvPr>
        </p:nvSpPr>
        <p:spPr>
          <a:xfrm>
            <a:off x="589147" y="178935"/>
            <a:ext cx="8360662" cy="531369"/>
          </a:xfrm>
          <a:prstGeom prst="rect">
            <a:avLst/>
          </a:prstGeom>
        </p:spPr>
        <p:txBody>
          <a:bodyPr lIns="117562" tIns="58803" rIns="117562" bIns="58803">
            <a:noAutofit/>
          </a:bodyPr>
          <a:lstStyle>
            <a:lvl1pPr>
              <a:defRPr sz="3699">
                <a:latin typeface="Arial" pitchFamily="34" charset="0"/>
                <a:ea typeface="微软雅黑" pitchFamily="34" charset="-122"/>
                <a:cs typeface="Arial" pitchFamily="34" charset="0"/>
              </a:defRPr>
            </a:lvl1pPr>
          </a:lstStyle>
          <a:p>
            <a:r>
              <a:rPr lang="en-US" altLang="zh-CN" dirty="0"/>
              <a:t>Heading</a:t>
            </a:r>
            <a:endParaRPr lang="zh-CN" altLang="en-US" dirty="0"/>
          </a:p>
        </p:txBody>
      </p:sp>
    </p:spTree>
    <p:extLst>
      <p:ext uri="{BB962C8B-B14F-4D97-AF65-F5344CB8AC3E}">
        <p14:creationId xmlns:p14="http://schemas.microsoft.com/office/powerpoint/2010/main" val="3060533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576383" y="995842"/>
            <a:ext cx="5090917" cy="604813"/>
          </a:xfrm>
        </p:spPr>
        <p:txBody>
          <a:bodyPr anchor="b">
            <a:normAutofit/>
          </a:bodyPr>
          <a:lstStyle>
            <a:lvl1pPr marL="0" indent="0">
              <a:buNone/>
              <a:defRPr sz="2599" b="1">
                <a:latin typeface="+mj-lt"/>
              </a:defRPr>
            </a:lvl1pPr>
            <a:lvl2pPr marL="587967" indent="0">
              <a:buNone/>
              <a:defRPr sz="2599" b="1"/>
            </a:lvl2pPr>
            <a:lvl3pPr marL="1175968" indent="0">
              <a:buNone/>
              <a:defRPr sz="2400" b="1"/>
            </a:lvl3pPr>
            <a:lvl4pPr marL="1763992" indent="0">
              <a:buNone/>
              <a:defRPr sz="2200" b="1"/>
            </a:lvl4pPr>
            <a:lvl5pPr marL="2351966" indent="0">
              <a:buNone/>
              <a:defRPr sz="2200" b="1"/>
            </a:lvl5pPr>
            <a:lvl6pPr marL="2939969" indent="0">
              <a:buNone/>
              <a:defRPr sz="2200" b="1"/>
            </a:lvl6pPr>
            <a:lvl7pPr marL="3527939" indent="0">
              <a:buNone/>
              <a:defRPr sz="2200" b="1"/>
            </a:lvl7pPr>
            <a:lvl8pPr marL="4115956" indent="0">
              <a:buNone/>
              <a:defRPr sz="2200" b="1"/>
            </a:lvl8pPr>
            <a:lvl9pPr marL="4703927" indent="0">
              <a:buNone/>
              <a:defRPr sz="2200" b="1"/>
            </a:lvl9pPr>
          </a:lstStyle>
          <a:p>
            <a:pPr lvl="0"/>
            <a:r>
              <a:rPr lang="en-US" altLang="zh-CN" dirty="0"/>
              <a:t>Heading</a:t>
            </a:r>
            <a:endParaRPr lang="zh-CN" altLang="en-US" dirty="0"/>
          </a:p>
        </p:txBody>
      </p:sp>
      <p:sp>
        <p:nvSpPr>
          <p:cNvPr id="4" name="内容占位符 3"/>
          <p:cNvSpPr>
            <a:spLocks noGrp="1"/>
          </p:cNvSpPr>
          <p:nvPr>
            <p:ph sz="half" idx="2" hasCustomPrompt="1"/>
          </p:nvPr>
        </p:nvSpPr>
        <p:spPr>
          <a:xfrm>
            <a:off x="576383" y="1676570"/>
            <a:ext cx="5090917" cy="4115525"/>
          </a:xfrm>
        </p:spPr>
        <p:txBody>
          <a:bodyPr>
            <a:normAutofit/>
          </a:bodyPr>
          <a:lstStyle>
            <a:lvl1pPr>
              <a:defRPr sz="2400">
                <a:latin typeface="+mn-lt"/>
              </a:defRPr>
            </a:lvl1pPr>
            <a:lvl2pPr>
              <a:defRPr sz="2200">
                <a:latin typeface="+mn-lt"/>
              </a:defRPr>
            </a:lvl2pPr>
            <a:lvl3pPr>
              <a:defRPr sz="1800">
                <a:latin typeface="+mn-lt"/>
              </a:defRPr>
            </a:lvl3pPr>
            <a:lvl4pPr>
              <a:defRPr sz="1700">
                <a:latin typeface="+mn-lt"/>
              </a:defRPr>
            </a:lvl4pPr>
            <a:lvl5pPr>
              <a:defRPr sz="1700">
                <a:latin typeface="+mn-lt"/>
              </a:defRPr>
            </a:lvl5pPr>
            <a:lvl6pPr>
              <a:defRPr sz="2200"/>
            </a:lvl6pPr>
            <a:lvl7pPr>
              <a:defRPr sz="2200"/>
            </a:lvl7pPr>
            <a:lvl8pPr>
              <a:defRPr sz="2200"/>
            </a:lvl8pPr>
            <a:lvl9pPr>
              <a:defRPr sz="2200"/>
            </a:lvl9pPr>
          </a:lstStyle>
          <a:p>
            <a:pPr lvl="0"/>
            <a:r>
              <a:rPr lang="en-US" altLang="zh-CN" dirty="0"/>
              <a:t>Heading</a:t>
            </a:r>
            <a:endParaRPr lang="zh-CN" altLang="en-US" dirty="0"/>
          </a:p>
          <a:p>
            <a:pPr lvl="1"/>
            <a:r>
              <a:rPr lang="en-US" altLang="zh-CN" dirty="0"/>
              <a:t>text</a:t>
            </a:r>
            <a:endParaRPr lang="zh-CN" altLang="en-US" dirty="0"/>
          </a:p>
          <a:p>
            <a:pPr lvl="2"/>
            <a:r>
              <a:rPr lang="en-US" altLang="zh-CN" dirty="0"/>
              <a:t>text</a:t>
            </a:r>
            <a:endParaRPr lang="zh-CN" altLang="en-US" dirty="0"/>
          </a:p>
          <a:p>
            <a:pPr lvl="3"/>
            <a:r>
              <a:rPr lang="en-US" altLang="zh-CN" dirty="0"/>
              <a:t>text</a:t>
            </a:r>
            <a:endParaRPr lang="zh-CN" altLang="en-US" dirty="0"/>
          </a:p>
          <a:p>
            <a:pPr lvl="4"/>
            <a:r>
              <a:rPr lang="en-US" altLang="zh-CN" dirty="0"/>
              <a:t>text</a:t>
            </a:r>
            <a:endParaRPr lang="zh-CN" altLang="en-US" dirty="0"/>
          </a:p>
        </p:txBody>
      </p:sp>
      <p:sp>
        <p:nvSpPr>
          <p:cNvPr id="5" name="文本占位符 4"/>
          <p:cNvSpPr>
            <a:spLocks noGrp="1"/>
          </p:cNvSpPr>
          <p:nvPr>
            <p:ph type="body" sz="quarter" idx="3" hasCustomPrompt="1"/>
          </p:nvPr>
        </p:nvSpPr>
        <p:spPr>
          <a:xfrm>
            <a:off x="5853121" y="995842"/>
            <a:ext cx="5092917" cy="604813"/>
          </a:xfrm>
        </p:spPr>
        <p:txBody>
          <a:bodyPr anchor="b">
            <a:normAutofit/>
          </a:bodyPr>
          <a:lstStyle>
            <a:lvl1pPr marL="0" indent="0">
              <a:buNone/>
              <a:defRPr sz="2599" b="1">
                <a:latin typeface="+mj-lt"/>
              </a:defRPr>
            </a:lvl1pPr>
            <a:lvl2pPr marL="587967" indent="0">
              <a:buNone/>
              <a:defRPr sz="2599" b="1"/>
            </a:lvl2pPr>
            <a:lvl3pPr marL="1175968" indent="0">
              <a:buNone/>
              <a:defRPr sz="2400" b="1"/>
            </a:lvl3pPr>
            <a:lvl4pPr marL="1763992" indent="0">
              <a:buNone/>
              <a:defRPr sz="2200" b="1"/>
            </a:lvl4pPr>
            <a:lvl5pPr marL="2351966" indent="0">
              <a:buNone/>
              <a:defRPr sz="2200" b="1"/>
            </a:lvl5pPr>
            <a:lvl6pPr marL="2939969" indent="0">
              <a:buNone/>
              <a:defRPr sz="2200" b="1"/>
            </a:lvl6pPr>
            <a:lvl7pPr marL="3527939" indent="0">
              <a:buNone/>
              <a:defRPr sz="2200" b="1"/>
            </a:lvl7pPr>
            <a:lvl8pPr marL="4115956" indent="0">
              <a:buNone/>
              <a:defRPr sz="2200" b="1"/>
            </a:lvl8pPr>
            <a:lvl9pPr marL="4703927" indent="0">
              <a:buNone/>
              <a:defRPr sz="2200" b="1"/>
            </a:lvl9pPr>
          </a:lstStyle>
          <a:p>
            <a:pPr lvl="0"/>
            <a:r>
              <a:rPr lang="en-US" altLang="zh-CN" dirty="0"/>
              <a:t>Heading</a:t>
            </a:r>
            <a:endParaRPr lang="zh-CN" altLang="en-US" dirty="0"/>
          </a:p>
        </p:txBody>
      </p:sp>
      <p:sp>
        <p:nvSpPr>
          <p:cNvPr id="6" name="内容占位符 5"/>
          <p:cNvSpPr>
            <a:spLocks noGrp="1"/>
          </p:cNvSpPr>
          <p:nvPr>
            <p:ph sz="quarter" idx="4" hasCustomPrompt="1"/>
          </p:nvPr>
        </p:nvSpPr>
        <p:spPr>
          <a:xfrm>
            <a:off x="5853121" y="1676570"/>
            <a:ext cx="5092917" cy="4115525"/>
          </a:xfrm>
        </p:spPr>
        <p:txBody>
          <a:bodyPr>
            <a:normAutofit/>
          </a:bodyPr>
          <a:lstStyle>
            <a:lvl1pPr>
              <a:defRPr sz="2400">
                <a:latin typeface="+mn-lt"/>
              </a:defRPr>
            </a:lvl1pPr>
            <a:lvl2pPr>
              <a:defRPr sz="2200">
                <a:latin typeface="+mn-lt"/>
              </a:defRPr>
            </a:lvl2pPr>
            <a:lvl3pPr>
              <a:defRPr sz="1800">
                <a:latin typeface="+mn-lt"/>
              </a:defRPr>
            </a:lvl3pPr>
            <a:lvl4pPr>
              <a:defRPr sz="1700">
                <a:latin typeface="+mn-lt"/>
              </a:defRPr>
            </a:lvl4pPr>
            <a:lvl5pPr>
              <a:defRPr sz="1700">
                <a:latin typeface="+mn-lt"/>
              </a:defRPr>
            </a:lvl5pPr>
            <a:lvl6pPr>
              <a:defRPr sz="2200"/>
            </a:lvl6pPr>
            <a:lvl7pPr>
              <a:defRPr sz="2200"/>
            </a:lvl7pPr>
            <a:lvl8pPr>
              <a:defRPr sz="2200"/>
            </a:lvl8pPr>
            <a:lvl9pPr>
              <a:defRPr sz="2200"/>
            </a:lvl9pPr>
          </a:lstStyle>
          <a:p>
            <a:pPr lvl="0"/>
            <a:r>
              <a:rPr lang="en-US" altLang="zh-CN" dirty="0"/>
              <a:t>Heading</a:t>
            </a:r>
            <a:endParaRPr lang="zh-CN" altLang="en-US" dirty="0"/>
          </a:p>
          <a:p>
            <a:pPr lvl="1"/>
            <a:r>
              <a:rPr lang="en-US" altLang="zh-CN" dirty="0"/>
              <a:t>text</a:t>
            </a:r>
            <a:endParaRPr lang="zh-CN" altLang="en-US" dirty="0"/>
          </a:p>
          <a:p>
            <a:pPr lvl="2"/>
            <a:r>
              <a:rPr lang="en-US" altLang="zh-CN" dirty="0"/>
              <a:t>text</a:t>
            </a:r>
            <a:endParaRPr lang="zh-CN" altLang="en-US" dirty="0"/>
          </a:p>
          <a:p>
            <a:pPr lvl="3"/>
            <a:r>
              <a:rPr lang="en-US" altLang="zh-CN" dirty="0"/>
              <a:t>text</a:t>
            </a:r>
            <a:endParaRPr lang="zh-CN" altLang="en-US" dirty="0"/>
          </a:p>
          <a:p>
            <a:pPr lvl="4"/>
            <a:r>
              <a:rPr lang="en-US" altLang="zh-CN" dirty="0"/>
              <a:t>text</a:t>
            </a:r>
            <a:endParaRPr lang="zh-CN" altLang="en-US" dirty="0"/>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标题 1"/>
          <p:cNvSpPr>
            <a:spLocks noGrp="1"/>
          </p:cNvSpPr>
          <p:nvPr>
            <p:ph type="title" hasCustomPrompt="1"/>
          </p:nvPr>
        </p:nvSpPr>
        <p:spPr>
          <a:xfrm>
            <a:off x="589147" y="178935"/>
            <a:ext cx="8360662" cy="531369"/>
          </a:xfrm>
          <a:prstGeom prst="rect">
            <a:avLst/>
          </a:prstGeom>
        </p:spPr>
        <p:txBody>
          <a:bodyPr lIns="117562" tIns="58803" rIns="117562" bIns="58803">
            <a:noAutofit/>
          </a:bodyPr>
          <a:lstStyle>
            <a:lvl1pPr>
              <a:defRPr sz="3699">
                <a:latin typeface="+mj-lt"/>
                <a:ea typeface="微软雅黑" pitchFamily="34" charset="-122"/>
              </a:defRPr>
            </a:lvl1pPr>
          </a:lstStyle>
          <a:p>
            <a:r>
              <a:rPr lang="en-US" altLang="zh-CN" dirty="0"/>
              <a:t>Heading</a:t>
            </a:r>
            <a:endParaRPr lang="zh-CN" altLang="en-US" dirty="0"/>
          </a:p>
        </p:txBody>
      </p:sp>
    </p:spTree>
    <p:extLst>
      <p:ext uri="{BB962C8B-B14F-4D97-AF65-F5344CB8AC3E}">
        <p14:creationId xmlns:p14="http://schemas.microsoft.com/office/powerpoint/2010/main" val="2672647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258697" y="4538384"/>
            <a:ext cx="6913245" cy="535778"/>
          </a:xfrm>
          <a:prstGeom prst="rect">
            <a:avLst/>
          </a:prstGeom>
        </p:spPr>
        <p:txBody>
          <a:bodyPr lIns="117562" tIns="58803" rIns="117562" bIns="58803" anchor="b"/>
          <a:lstStyle>
            <a:lvl1pPr algn="l">
              <a:defRPr sz="2599" b="1">
                <a:latin typeface="+mj-lt"/>
              </a:defRPr>
            </a:lvl1pPr>
          </a:lstStyle>
          <a:p>
            <a:r>
              <a:rPr lang="en-US" altLang="zh-CN" dirty="0"/>
              <a:t>Heading</a:t>
            </a:r>
            <a:endParaRPr lang="zh-CN" altLang="en-US" dirty="0"/>
          </a:p>
        </p:txBody>
      </p:sp>
      <p:sp>
        <p:nvSpPr>
          <p:cNvPr id="3" name="图片占位符 2"/>
          <p:cNvSpPr>
            <a:spLocks noGrp="1"/>
          </p:cNvSpPr>
          <p:nvPr>
            <p:ph type="pic" idx="1"/>
          </p:nvPr>
        </p:nvSpPr>
        <p:spPr>
          <a:xfrm>
            <a:off x="2258697" y="927273"/>
            <a:ext cx="6913245" cy="3542158"/>
          </a:xfrm>
        </p:spPr>
        <p:txBody>
          <a:bodyPr/>
          <a:lstStyle>
            <a:lvl1pPr marL="0" indent="0">
              <a:buNone/>
              <a:defRPr sz="4299"/>
            </a:lvl1pPr>
            <a:lvl2pPr marL="587967" indent="0">
              <a:buNone/>
              <a:defRPr sz="3699"/>
            </a:lvl2pPr>
            <a:lvl3pPr marL="1175968" indent="0">
              <a:buNone/>
              <a:defRPr sz="3199"/>
            </a:lvl3pPr>
            <a:lvl4pPr marL="1763992" indent="0">
              <a:buNone/>
              <a:defRPr sz="2599"/>
            </a:lvl4pPr>
            <a:lvl5pPr marL="2351966" indent="0">
              <a:buNone/>
              <a:defRPr sz="2599"/>
            </a:lvl5pPr>
            <a:lvl6pPr marL="2939969" indent="0">
              <a:buNone/>
              <a:defRPr sz="2599"/>
            </a:lvl6pPr>
            <a:lvl7pPr marL="3527939" indent="0">
              <a:buNone/>
              <a:defRPr sz="2599"/>
            </a:lvl7pPr>
            <a:lvl8pPr marL="4115956" indent="0">
              <a:buNone/>
              <a:defRPr sz="2599"/>
            </a:lvl8pPr>
            <a:lvl9pPr marL="4703927" indent="0">
              <a:buNone/>
              <a:defRPr sz="2599"/>
            </a:lvl9pPr>
          </a:lstStyle>
          <a:p>
            <a:r>
              <a:rPr lang="en-US" altLang="zh-CN"/>
              <a:t>Click icon to add picture</a:t>
            </a:r>
            <a:endParaRPr lang="zh-CN" altLang="en-US"/>
          </a:p>
        </p:txBody>
      </p:sp>
      <p:sp>
        <p:nvSpPr>
          <p:cNvPr id="4" name="文本占位符 3"/>
          <p:cNvSpPr>
            <a:spLocks noGrp="1"/>
          </p:cNvSpPr>
          <p:nvPr>
            <p:ph type="body" sz="half" idx="2" hasCustomPrompt="1"/>
          </p:nvPr>
        </p:nvSpPr>
        <p:spPr>
          <a:xfrm>
            <a:off x="2258697" y="5074820"/>
            <a:ext cx="6913245" cy="760893"/>
          </a:xfrm>
        </p:spPr>
        <p:txBody>
          <a:bodyPr/>
          <a:lstStyle>
            <a:lvl1pPr marL="0" indent="0">
              <a:buNone/>
              <a:defRPr sz="1800">
                <a:latin typeface="+mn-lt"/>
              </a:defRPr>
            </a:lvl1pPr>
            <a:lvl2pPr marL="587967" indent="0">
              <a:buNone/>
              <a:defRPr sz="1700"/>
            </a:lvl2pPr>
            <a:lvl3pPr marL="1175968" indent="0">
              <a:buNone/>
              <a:defRPr sz="1300"/>
            </a:lvl3pPr>
            <a:lvl4pPr marL="1763992" indent="0">
              <a:buNone/>
              <a:defRPr sz="1200"/>
            </a:lvl4pPr>
            <a:lvl5pPr marL="2351966" indent="0">
              <a:buNone/>
              <a:defRPr sz="1200"/>
            </a:lvl5pPr>
            <a:lvl6pPr marL="2939969" indent="0">
              <a:buNone/>
              <a:defRPr sz="1200"/>
            </a:lvl6pPr>
            <a:lvl7pPr marL="3527939" indent="0">
              <a:buNone/>
              <a:defRPr sz="1200"/>
            </a:lvl7pPr>
            <a:lvl8pPr marL="4115956" indent="0">
              <a:buNone/>
              <a:defRPr sz="1200"/>
            </a:lvl8pPr>
            <a:lvl9pPr marL="4703927" indent="0">
              <a:buNone/>
              <a:defRPr sz="1200"/>
            </a:lvl9pPr>
          </a:lstStyle>
          <a:p>
            <a:pPr lvl="0"/>
            <a:r>
              <a:rPr lang="en-US" altLang="zh-CN" dirty="0"/>
              <a:t>text</a:t>
            </a:r>
            <a:endParaRPr lang="zh-CN" altLang="en-US" dirty="0"/>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144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标题 1"/>
          <p:cNvSpPr>
            <a:spLocks noGrp="1"/>
          </p:cNvSpPr>
          <p:nvPr>
            <p:ph type="title" hasCustomPrompt="1"/>
          </p:nvPr>
        </p:nvSpPr>
        <p:spPr>
          <a:xfrm>
            <a:off x="589147" y="178935"/>
            <a:ext cx="8360662" cy="531369"/>
          </a:xfrm>
          <a:prstGeom prst="rect">
            <a:avLst/>
          </a:prstGeom>
        </p:spPr>
        <p:txBody>
          <a:bodyPr lIns="117562" tIns="58803" rIns="117562" bIns="58803">
            <a:noAutofit/>
          </a:bodyPr>
          <a:lstStyle>
            <a:lvl1pPr>
              <a:defRPr sz="3699">
                <a:latin typeface="+mj-lt"/>
                <a:ea typeface="微软雅黑" pitchFamily="34" charset="-122"/>
              </a:defRPr>
            </a:lvl1pPr>
          </a:lstStyle>
          <a:p>
            <a:r>
              <a:rPr lang="en-US" altLang="zh-CN" dirty="0"/>
              <a:t>Heading</a:t>
            </a:r>
            <a:endParaRPr lang="zh-CN" altLang="en-US" dirty="0"/>
          </a:p>
        </p:txBody>
      </p:sp>
    </p:spTree>
    <p:extLst>
      <p:ext uri="{BB962C8B-B14F-4D97-AF65-F5344CB8AC3E}">
        <p14:creationId xmlns:p14="http://schemas.microsoft.com/office/powerpoint/2010/main" val="373991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_2">
    <p:spTree>
      <p:nvGrpSpPr>
        <p:cNvPr id="1" name=""/>
        <p:cNvGrpSpPr/>
        <p:nvPr/>
      </p:nvGrpSpPr>
      <p:grpSpPr>
        <a:xfrm>
          <a:off x="0" y="0"/>
          <a:ext cx="0" cy="0"/>
          <a:chOff x="0" y="0"/>
          <a:chExt cx="0" cy="0"/>
        </a:xfrm>
      </p:grpSpPr>
      <p:sp>
        <p:nvSpPr>
          <p:cNvPr id="7" name="文本占位符 2"/>
          <p:cNvSpPr>
            <a:spLocks noGrp="1"/>
          </p:cNvSpPr>
          <p:nvPr>
            <p:ph type="body" idx="14"/>
          </p:nvPr>
        </p:nvSpPr>
        <p:spPr>
          <a:xfrm>
            <a:off x="397045" y="2701028"/>
            <a:ext cx="5090918" cy="226698"/>
          </a:xfrm>
          <a:prstGeom prst="rect">
            <a:avLst/>
          </a:prstGeom>
        </p:spPr>
        <p:txBody>
          <a:bodyPr anchor="ctr">
            <a:noAutofit/>
          </a:bodyPr>
          <a:lstStyle>
            <a:lvl1pPr marL="0" indent="0">
              <a:buNone/>
              <a:defRPr sz="1200" b="0">
                <a:latin typeface="+mn-ea"/>
                <a:ea typeface="+mn-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8" name="文本占位符 2"/>
          <p:cNvSpPr>
            <a:spLocks noGrp="1"/>
          </p:cNvSpPr>
          <p:nvPr>
            <p:ph type="body" idx="15"/>
          </p:nvPr>
        </p:nvSpPr>
        <p:spPr>
          <a:xfrm>
            <a:off x="397045" y="3054383"/>
            <a:ext cx="5090918" cy="226698"/>
          </a:xfrm>
          <a:prstGeom prst="rect">
            <a:avLst/>
          </a:prstGeom>
        </p:spPr>
        <p:txBody>
          <a:bodyPr anchor="ctr">
            <a:noAutofit/>
          </a:bodyPr>
          <a:lstStyle>
            <a:lvl1pPr marL="0" indent="0">
              <a:buNone/>
              <a:defRPr sz="1200" b="0">
                <a:latin typeface="+mn-ea"/>
                <a:ea typeface="+mn-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9" name="文本占位符 2"/>
          <p:cNvSpPr>
            <a:spLocks noGrp="1"/>
          </p:cNvSpPr>
          <p:nvPr>
            <p:ph type="body" idx="13"/>
          </p:nvPr>
        </p:nvSpPr>
        <p:spPr>
          <a:xfrm>
            <a:off x="397045" y="238755"/>
            <a:ext cx="5090918" cy="344743"/>
          </a:xfrm>
          <a:prstGeom prst="rect">
            <a:avLst/>
          </a:prstGeom>
        </p:spPr>
        <p:txBody>
          <a:bodyPr anchor="ctr">
            <a:noAutofit/>
          </a:bodyPr>
          <a:lstStyle>
            <a:lvl1pPr marL="0" indent="0">
              <a:buNone/>
              <a:defRPr sz="20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0" name="文本占位符 2"/>
          <p:cNvSpPr>
            <a:spLocks noGrp="1"/>
          </p:cNvSpPr>
          <p:nvPr>
            <p:ph type="body" idx="16"/>
          </p:nvPr>
        </p:nvSpPr>
        <p:spPr>
          <a:xfrm>
            <a:off x="397045" y="595972"/>
            <a:ext cx="5090918" cy="344743"/>
          </a:xfrm>
          <a:prstGeom prst="rect">
            <a:avLst/>
          </a:prstGeom>
        </p:spPr>
        <p:txBody>
          <a:bodyPr anchor="ctr">
            <a:noAutofit/>
          </a:bodyPr>
          <a:lstStyle>
            <a:lvl1pPr marL="0" indent="0">
              <a:buNone/>
              <a:defRPr sz="20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1"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Tree>
    <p:extLst>
      <p:ext uri="{BB962C8B-B14F-4D97-AF65-F5344CB8AC3E}">
        <p14:creationId xmlns:p14="http://schemas.microsoft.com/office/powerpoint/2010/main" val="19499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15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_2">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 y="4118854"/>
            <a:ext cx="11521757" cy="2237294"/>
          </a:xfrm>
          <a:prstGeom prst="rect">
            <a:avLst/>
          </a:prstGeom>
        </p:spPr>
      </p:pic>
      <p:sp>
        <p:nvSpPr>
          <p:cNvPr id="10" name="文本占位符 2"/>
          <p:cNvSpPr>
            <a:spLocks noGrp="1"/>
          </p:cNvSpPr>
          <p:nvPr>
            <p:ph type="body" idx="1"/>
          </p:nvPr>
        </p:nvSpPr>
        <p:spPr>
          <a:xfrm>
            <a:off x="1298121" y="1810065"/>
            <a:ext cx="5090918" cy="604812"/>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3" name="文本占位符 2"/>
          <p:cNvSpPr>
            <a:spLocks noGrp="1"/>
          </p:cNvSpPr>
          <p:nvPr>
            <p:ph type="body" idx="10"/>
          </p:nvPr>
        </p:nvSpPr>
        <p:spPr>
          <a:xfrm>
            <a:off x="1298121" y="1184841"/>
            <a:ext cx="5090918" cy="625224"/>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8"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Tree>
    <p:extLst>
      <p:ext uri="{BB962C8B-B14F-4D97-AF65-F5344CB8AC3E}">
        <p14:creationId xmlns:p14="http://schemas.microsoft.com/office/powerpoint/2010/main" val="190725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_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2" y="4261908"/>
            <a:ext cx="11516076" cy="2096047"/>
          </a:xfrm>
          <a:prstGeom prst="rect">
            <a:avLst/>
          </a:prstGeom>
        </p:spPr>
      </p:pic>
      <p:sp>
        <p:nvSpPr>
          <p:cNvPr id="13" name="文本占位符 2"/>
          <p:cNvSpPr>
            <a:spLocks noGrp="1"/>
          </p:cNvSpPr>
          <p:nvPr>
            <p:ph type="body" idx="1"/>
          </p:nvPr>
        </p:nvSpPr>
        <p:spPr>
          <a:xfrm>
            <a:off x="1298121" y="1810065"/>
            <a:ext cx="5090918" cy="604812"/>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4" name="文本占位符 2"/>
          <p:cNvSpPr>
            <a:spLocks noGrp="1"/>
          </p:cNvSpPr>
          <p:nvPr>
            <p:ph type="body" idx="10"/>
          </p:nvPr>
        </p:nvSpPr>
        <p:spPr>
          <a:xfrm>
            <a:off x="1298121" y="1184841"/>
            <a:ext cx="5090918" cy="625224"/>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8"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Tree>
    <p:extLst>
      <p:ext uri="{BB962C8B-B14F-4D97-AF65-F5344CB8AC3E}">
        <p14:creationId xmlns:p14="http://schemas.microsoft.com/office/powerpoint/2010/main" val="335931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_2">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 y="4183128"/>
            <a:ext cx="11521159" cy="2176219"/>
          </a:xfrm>
          <a:prstGeom prst="rect">
            <a:avLst/>
          </a:prstGeom>
        </p:spPr>
      </p:pic>
      <p:sp>
        <p:nvSpPr>
          <p:cNvPr id="13" name="文本占位符 2"/>
          <p:cNvSpPr>
            <a:spLocks noGrp="1"/>
          </p:cNvSpPr>
          <p:nvPr>
            <p:ph type="body" idx="1"/>
          </p:nvPr>
        </p:nvSpPr>
        <p:spPr>
          <a:xfrm>
            <a:off x="1298121" y="1810065"/>
            <a:ext cx="5090918" cy="604812"/>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4" name="文本占位符 2"/>
          <p:cNvSpPr>
            <a:spLocks noGrp="1"/>
          </p:cNvSpPr>
          <p:nvPr>
            <p:ph type="body" idx="10"/>
          </p:nvPr>
        </p:nvSpPr>
        <p:spPr>
          <a:xfrm>
            <a:off x="1298121" y="1184841"/>
            <a:ext cx="5090918" cy="625224"/>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2"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Tree>
    <p:extLst>
      <p:ext uri="{BB962C8B-B14F-4D97-AF65-F5344CB8AC3E}">
        <p14:creationId xmlns:p14="http://schemas.microsoft.com/office/powerpoint/2010/main" val="245612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_2">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4" y="4807923"/>
            <a:ext cx="11521758" cy="1548426"/>
          </a:xfrm>
          <a:prstGeom prst="rect">
            <a:avLst/>
          </a:prstGeom>
        </p:spPr>
      </p:pic>
      <p:sp>
        <p:nvSpPr>
          <p:cNvPr id="13" name="文本占位符 2"/>
          <p:cNvSpPr>
            <a:spLocks noGrp="1"/>
          </p:cNvSpPr>
          <p:nvPr>
            <p:ph type="body" idx="1"/>
          </p:nvPr>
        </p:nvSpPr>
        <p:spPr>
          <a:xfrm>
            <a:off x="1298121" y="1810065"/>
            <a:ext cx="5090918" cy="604812"/>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4" name="文本占位符 2"/>
          <p:cNvSpPr>
            <a:spLocks noGrp="1"/>
          </p:cNvSpPr>
          <p:nvPr>
            <p:ph type="body" idx="10"/>
          </p:nvPr>
        </p:nvSpPr>
        <p:spPr>
          <a:xfrm>
            <a:off x="1298121" y="1184841"/>
            <a:ext cx="5090918" cy="625224"/>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8"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Tree>
    <p:extLst>
      <p:ext uri="{BB962C8B-B14F-4D97-AF65-F5344CB8AC3E}">
        <p14:creationId xmlns:p14="http://schemas.microsoft.com/office/powerpoint/2010/main" val="55821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_2">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7" y="4658179"/>
            <a:ext cx="11524992" cy="1695210"/>
          </a:xfrm>
          <a:prstGeom prst="rect">
            <a:avLst/>
          </a:prstGeom>
        </p:spPr>
      </p:pic>
      <p:sp>
        <p:nvSpPr>
          <p:cNvPr id="13" name="文本占位符 2"/>
          <p:cNvSpPr>
            <a:spLocks noGrp="1"/>
          </p:cNvSpPr>
          <p:nvPr>
            <p:ph type="body" idx="1"/>
          </p:nvPr>
        </p:nvSpPr>
        <p:spPr>
          <a:xfrm>
            <a:off x="1298121" y="1810065"/>
            <a:ext cx="5090918" cy="604812"/>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14" name="文本占位符 2"/>
          <p:cNvSpPr>
            <a:spLocks noGrp="1"/>
          </p:cNvSpPr>
          <p:nvPr>
            <p:ph type="body" idx="10"/>
          </p:nvPr>
        </p:nvSpPr>
        <p:spPr>
          <a:xfrm>
            <a:off x="1298121" y="1184841"/>
            <a:ext cx="5090918" cy="625224"/>
          </a:xfrm>
          <a:prstGeom prst="rect">
            <a:avLst/>
          </a:prstGeom>
        </p:spPr>
        <p:txBody>
          <a:bodyPr anchor="ctr">
            <a:noAutofit/>
          </a:bodyPr>
          <a:lstStyle>
            <a:lvl1pPr marL="0" indent="0">
              <a:buNone/>
              <a:defRPr sz="3200" b="1">
                <a:latin typeface="+mj-ea"/>
                <a:ea typeface="+mj-ea"/>
              </a:defRPr>
            </a:lvl1pPr>
            <a:lvl2pPr marL="457154" indent="0">
              <a:buNone/>
              <a:defRPr sz="2000" b="1"/>
            </a:lvl2pPr>
            <a:lvl3pPr marL="914309" indent="0">
              <a:buNone/>
              <a:defRPr sz="1800" b="1"/>
            </a:lvl3pPr>
            <a:lvl4pPr marL="1371463" indent="0">
              <a:buNone/>
              <a:defRPr sz="1600" b="1"/>
            </a:lvl4pPr>
            <a:lvl5pPr marL="1828616" indent="0">
              <a:buNone/>
              <a:defRPr sz="1600" b="1"/>
            </a:lvl5pPr>
            <a:lvl6pPr marL="2285770" indent="0">
              <a:buNone/>
              <a:defRPr sz="1600" b="1"/>
            </a:lvl6pPr>
            <a:lvl7pPr marL="2742925" indent="0">
              <a:buNone/>
              <a:defRPr sz="1600" b="1"/>
            </a:lvl7pPr>
            <a:lvl8pPr marL="3200079" indent="0">
              <a:buNone/>
              <a:defRPr sz="1600" b="1"/>
            </a:lvl8pPr>
            <a:lvl9pPr marL="3657234" indent="0">
              <a:buNone/>
              <a:defRPr sz="1600" b="1"/>
            </a:lvl9pPr>
          </a:lstStyle>
          <a:p>
            <a:pPr lvl="0"/>
            <a:r>
              <a:rPr kumimoji="1" lang="zh-CN" altLang="en-US" dirty="0"/>
              <a:t>单击此处编辑母版文本样式</a:t>
            </a:r>
          </a:p>
        </p:txBody>
      </p:sp>
      <p:sp>
        <p:nvSpPr>
          <p:cNvPr id="8"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solidFill>
                  <a:prstClr val="black"/>
                </a:solidFill>
              </a:rPr>
              <a:pPr/>
              <a:t>‹#›</a:t>
            </a:fld>
            <a:endParaRPr kumimoji="1" lang="zh-CN" altLang="en-US">
              <a:solidFill>
                <a:prstClr val="black"/>
              </a:solidFill>
            </a:endParaRPr>
          </a:p>
        </p:txBody>
      </p:sp>
    </p:spTree>
    <p:extLst>
      <p:ext uri="{BB962C8B-B14F-4D97-AF65-F5344CB8AC3E}">
        <p14:creationId xmlns:p14="http://schemas.microsoft.com/office/powerpoint/2010/main" val="389017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11" name="矩形 10"/>
          <p:cNvSpPr/>
          <p:nvPr userDrawn="1"/>
        </p:nvSpPr>
        <p:spPr>
          <a:xfrm>
            <a:off x="610557" y="2880657"/>
            <a:ext cx="5885777" cy="683264"/>
          </a:xfrm>
          <a:prstGeom prst="rect">
            <a:avLst/>
          </a:prstGeom>
        </p:spPr>
        <p:txBody>
          <a:bodyPr wrap="square">
            <a:spAutoFit/>
          </a:bodyPr>
          <a:lstStyle/>
          <a:p>
            <a:pPr>
              <a:lnSpc>
                <a:spcPct val="80000"/>
              </a:lnSpc>
            </a:pPr>
            <a:r>
              <a:rPr lang="en-US" altLang="zh-CN" sz="4800" b="1" dirty="0">
                <a:latin typeface="微软雅黑" panose="020B0503020204020204" pitchFamily="34" charset="-122"/>
                <a:ea typeface="微软雅黑" panose="020B0503020204020204" pitchFamily="34" charset="-122"/>
                <a:cs typeface="Arial Black"/>
              </a:rPr>
              <a:t>THANKS </a:t>
            </a:r>
            <a:endParaRPr lang="zh-CN" altLang="en-US" sz="4800" b="1" dirty="0">
              <a:latin typeface="微软雅黑" panose="020B0503020204020204" pitchFamily="34" charset="-122"/>
              <a:ea typeface="微软雅黑" panose="020B0503020204020204" pitchFamily="34" charset="-122"/>
              <a:cs typeface="Arial Black"/>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t="28257" b="25461"/>
          <a:stretch/>
        </p:blipFill>
        <p:spPr>
          <a:xfrm>
            <a:off x="10" y="3508085"/>
            <a:ext cx="11522075" cy="2846895"/>
          </a:xfrm>
          <a:prstGeom prst="rect">
            <a:avLst/>
          </a:prstGeom>
        </p:spPr>
      </p:pic>
      <p:pic>
        <p:nvPicPr>
          <p:cNvPr id="9" name="图片 8"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30" y="3027749"/>
            <a:ext cx="11519957" cy="2096564"/>
          </a:xfrm>
          <a:prstGeom prst="rect">
            <a:avLst/>
          </a:prstGeom>
        </p:spPr>
      </p:pic>
      <p:sp>
        <p:nvSpPr>
          <p:cNvPr id="14" name="文本占位符 2"/>
          <p:cNvSpPr>
            <a:spLocks noGrp="1"/>
          </p:cNvSpPr>
          <p:nvPr>
            <p:ph type="body" idx="1"/>
          </p:nvPr>
        </p:nvSpPr>
        <p:spPr>
          <a:xfrm>
            <a:off x="1298121" y="2066097"/>
            <a:ext cx="5090918" cy="604812"/>
          </a:xfrm>
          <a:prstGeom prst="rect">
            <a:avLst/>
          </a:prstGeom>
        </p:spPr>
        <p:txBody>
          <a:bodyPr lIns="91422" tIns="45712" rIns="91422" bIns="45712" anchor="ctr">
            <a:noAutofit/>
          </a:bodyPr>
          <a:lstStyle>
            <a:lvl1pPr marL="0" indent="0">
              <a:buNone/>
              <a:defRPr sz="3199" b="1">
                <a:latin typeface="+mj-ea"/>
                <a:ea typeface="+mj-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18" name="文本占位符 2"/>
          <p:cNvSpPr>
            <a:spLocks noGrp="1"/>
          </p:cNvSpPr>
          <p:nvPr>
            <p:ph type="body" idx="10"/>
          </p:nvPr>
        </p:nvSpPr>
        <p:spPr>
          <a:xfrm>
            <a:off x="1298121" y="1440886"/>
            <a:ext cx="5090918" cy="625224"/>
          </a:xfrm>
          <a:prstGeom prst="rect">
            <a:avLst/>
          </a:prstGeom>
        </p:spPr>
        <p:txBody>
          <a:bodyPr lIns="91422" tIns="45712" rIns="91422" bIns="45712" anchor="ctr">
            <a:noAutofit/>
          </a:bodyPr>
          <a:lstStyle>
            <a:lvl1pPr marL="0" indent="0">
              <a:buNone/>
              <a:defRPr sz="3199" b="1">
                <a:latin typeface="+mj-ea"/>
                <a:ea typeface="+mj-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21" name="文本占位符 2"/>
          <p:cNvSpPr>
            <a:spLocks noGrp="1"/>
          </p:cNvSpPr>
          <p:nvPr>
            <p:ph type="body" idx="11"/>
          </p:nvPr>
        </p:nvSpPr>
        <p:spPr>
          <a:xfrm>
            <a:off x="1298121" y="3271145"/>
            <a:ext cx="5090918" cy="226698"/>
          </a:xfrm>
          <a:prstGeom prst="rect">
            <a:avLst/>
          </a:prstGeom>
        </p:spPr>
        <p:txBody>
          <a:bodyPr lIns="91422" tIns="45712" rIns="91422" bIns="45712" anchor="ctr">
            <a:noAutofit/>
          </a:bodyPr>
          <a:lstStyle>
            <a:lvl1pPr marL="0" indent="0">
              <a:buNone/>
              <a:defRPr sz="1200" b="0">
                <a:latin typeface="+mj-ea"/>
                <a:ea typeface="+mj-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
        <p:nvSpPr>
          <p:cNvPr id="25" name="文本占位符 2"/>
          <p:cNvSpPr>
            <a:spLocks noGrp="1"/>
          </p:cNvSpPr>
          <p:nvPr>
            <p:ph type="body" idx="12"/>
          </p:nvPr>
        </p:nvSpPr>
        <p:spPr>
          <a:xfrm>
            <a:off x="1298121" y="3624500"/>
            <a:ext cx="5090918" cy="226698"/>
          </a:xfrm>
          <a:prstGeom prst="rect">
            <a:avLst/>
          </a:prstGeom>
        </p:spPr>
        <p:txBody>
          <a:bodyPr lIns="91422" tIns="45712" rIns="91422" bIns="45712" anchor="ctr">
            <a:noAutofit/>
          </a:bodyPr>
          <a:lstStyle>
            <a:lvl1pPr marL="0" indent="0">
              <a:buNone/>
              <a:defRPr sz="1200" b="0">
                <a:latin typeface="+mj-ea"/>
                <a:ea typeface="+mj-ea"/>
              </a:defRPr>
            </a:lvl1pPr>
            <a:lvl2pPr marL="456971" indent="0">
              <a:buNone/>
              <a:defRPr sz="2000" b="1"/>
            </a:lvl2pPr>
            <a:lvl3pPr marL="913942" indent="0">
              <a:buNone/>
              <a:defRPr sz="1800" b="1"/>
            </a:lvl3pPr>
            <a:lvl4pPr marL="1370911" indent="0">
              <a:buNone/>
              <a:defRPr sz="1600" b="1"/>
            </a:lvl4pPr>
            <a:lvl5pPr marL="1827882" indent="0">
              <a:buNone/>
              <a:defRPr sz="1600" b="1"/>
            </a:lvl5pPr>
            <a:lvl6pPr marL="2284852" indent="0">
              <a:buNone/>
              <a:defRPr sz="1600" b="1"/>
            </a:lvl6pPr>
            <a:lvl7pPr marL="2741825" indent="0">
              <a:buNone/>
              <a:defRPr sz="1600" b="1"/>
            </a:lvl7pPr>
            <a:lvl8pPr marL="3198794" indent="0">
              <a:buNone/>
              <a:defRPr sz="1600" b="1"/>
            </a:lvl8pPr>
            <a:lvl9pPr marL="3655765" indent="0">
              <a:buNone/>
              <a:defRPr sz="1600" b="1"/>
            </a:lvl9pPr>
          </a:lstStyle>
          <a:p>
            <a:pPr lvl="0"/>
            <a:r>
              <a:rPr kumimoji="1" lang="zh-CN" altLang="en-US" dirty="0"/>
              <a:t>单击此处编辑母版文本样式</a:t>
            </a:r>
          </a:p>
        </p:txBody>
      </p:sp>
    </p:spTree>
    <p:extLst>
      <p:ext uri="{BB962C8B-B14F-4D97-AF65-F5344CB8AC3E}">
        <p14:creationId xmlns:p14="http://schemas.microsoft.com/office/powerpoint/2010/main" val="2026302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theme" Target="../theme/theme8.xml"/><Relationship Id="rId4"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2.png"/><Relationship Id="rId4" Type="http://schemas.openxmlformats.org/officeDocument/2006/relationships/slideLayout" Target="../slideLayouts/slideLayout1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
        <p:nvSpPr>
          <p:cNvPr id="4" name="TextBox 3"/>
          <p:cNvSpPr txBox="1"/>
          <p:nvPr userDrawn="1"/>
        </p:nvSpPr>
        <p:spPr>
          <a:xfrm>
            <a:off x="204714" y="6311671"/>
            <a:ext cx="3603011" cy="215444"/>
          </a:xfrm>
          <a:prstGeom prst="rect">
            <a:avLst/>
          </a:prstGeom>
          <a:noFill/>
        </p:spPr>
        <p:txBody>
          <a:bodyPr wrap="square" rtlCol="0">
            <a:spAutoFit/>
          </a:bodyPr>
          <a:lstStyle/>
          <a:p>
            <a:pPr algn="l"/>
            <a:r>
              <a:rPr lang="zh-CN" altLang="en-US" sz="800" dirty="0">
                <a:solidFill>
                  <a:schemeClr val="bg1"/>
                </a:solidFill>
              </a:rPr>
              <a:t>保密资料 </a:t>
            </a:r>
            <a:r>
              <a:rPr lang="en-US" altLang="zh-CN" sz="800" dirty="0">
                <a:solidFill>
                  <a:schemeClr val="bg1"/>
                </a:solidFill>
              </a:rPr>
              <a:t>CONFIDENTIAL</a:t>
            </a:r>
            <a:endParaRPr lang="zh-CN" altLang="en-US" sz="800" dirty="0">
              <a:solidFill>
                <a:schemeClr val="bg1"/>
              </a:solidFill>
            </a:endParaRPr>
          </a:p>
        </p:txBody>
      </p:sp>
    </p:spTree>
    <p:extLst>
      <p:ext uri="{BB962C8B-B14F-4D97-AF65-F5344CB8AC3E}">
        <p14:creationId xmlns:p14="http://schemas.microsoft.com/office/powerpoint/2010/main" val="1185713416"/>
      </p:ext>
    </p:extLst>
  </p:cSld>
  <p:clrMap bg1="lt1" tx1="dk1" bg2="lt2" tx2="dk2" accent1="accent1" accent2="accent2" accent3="accent3" accent4="accent4" accent5="accent5" accent6="accent6" hlink="hlink" folHlink="folHlink"/>
  <p:sldLayoutIdLst>
    <p:sldLayoutId id="2147483724" r:id="rId1"/>
    <p:sldLayoutId id="2147483662" r:id="rId2"/>
  </p:sldLayoutIdLst>
  <p:hf hdr="0" ftr="0" dt="0"/>
  <p:txStyles>
    <p:titleStyle>
      <a:lvl1pPr algn="l" defTabSz="457154" rtl="0" eaLnBrk="1" latinLnBrk="0" hangingPunct="1">
        <a:spcBef>
          <a:spcPct val="0"/>
        </a:spcBef>
        <a:buNone/>
        <a:defRPr sz="2000" b="1"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5" indent="-285721"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5"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4"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9"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1"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5"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0"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6"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
        <p:nvSpPr>
          <p:cNvPr id="6" name="TextBox 5"/>
          <p:cNvSpPr txBox="1"/>
          <p:nvPr userDrawn="1"/>
        </p:nvSpPr>
        <p:spPr>
          <a:xfrm>
            <a:off x="204714" y="6311671"/>
            <a:ext cx="3603011" cy="215444"/>
          </a:xfrm>
          <a:prstGeom prst="rect">
            <a:avLst/>
          </a:prstGeom>
          <a:noFill/>
        </p:spPr>
        <p:txBody>
          <a:bodyPr wrap="square" rtlCol="0">
            <a:spAutoFit/>
          </a:bodyPr>
          <a:lstStyle/>
          <a:p>
            <a:pPr algn="l"/>
            <a:r>
              <a:rPr lang="zh-CN" altLang="en-US" sz="800" dirty="0">
                <a:solidFill>
                  <a:schemeClr val="bg1"/>
                </a:solidFill>
              </a:rPr>
              <a:t>保密资料 </a:t>
            </a:r>
            <a:r>
              <a:rPr lang="en-US" altLang="zh-CN" sz="800" dirty="0">
                <a:solidFill>
                  <a:schemeClr val="bg1"/>
                </a:solidFill>
              </a:rPr>
              <a:t>CONFIDENTIAL</a:t>
            </a:r>
            <a:endParaRPr lang="zh-CN" altLang="en-US" sz="800" dirty="0">
              <a:solidFill>
                <a:schemeClr val="bg1"/>
              </a:solidFill>
            </a:endParaRPr>
          </a:p>
        </p:txBody>
      </p:sp>
    </p:spTree>
    <p:extLst>
      <p:ext uri="{BB962C8B-B14F-4D97-AF65-F5344CB8AC3E}">
        <p14:creationId xmlns:p14="http://schemas.microsoft.com/office/powerpoint/2010/main" val="1347456838"/>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457154" rtl="0" eaLnBrk="1" latinLnBrk="0" hangingPunct="1">
        <a:spcBef>
          <a:spcPct val="0"/>
        </a:spcBef>
        <a:buNone/>
        <a:defRPr sz="2000" b="1"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5" indent="-285721"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5"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4"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9"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1"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5"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0"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6"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
        <p:nvSpPr>
          <p:cNvPr id="6" name="TextBox 5"/>
          <p:cNvSpPr txBox="1"/>
          <p:nvPr userDrawn="1"/>
        </p:nvSpPr>
        <p:spPr>
          <a:xfrm>
            <a:off x="204714" y="6311671"/>
            <a:ext cx="3603011" cy="215444"/>
          </a:xfrm>
          <a:prstGeom prst="rect">
            <a:avLst/>
          </a:prstGeom>
          <a:noFill/>
        </p:spPr>
        <p:txBody>
          <a:bodyPr wrap="square" rtlCol="0">
            <a:spAutoFit/>
          </a:bodyPr>
          <a:lstStyle/>
          <a:p>
            <a:pPr algn="l"/>
            <a:r>
              <a:rPr lang="zh-CN" altLang="en-US" sz="800" dirty="0">
                <a:solidFill>
                  <a:schemeClr val="bg1"/>
                </a:solidFill>
              </a:rPr>
              <a:t>保密资料 </a:t>
            </a:r>
            <a:r>
              <a:rPr lang="en-US" altLang="zh-CN" sz="800" dirty="0">
                <a:solidFill>
                  <a:schemeClr val="bg1"/>
                </a:solidFill>
              </a:rPr>
              <a:t>CONFIDENTIAL</a:t>
            </a:r>
            <a:endParaRPr lang="zh-CN" altLang="en-US" sz="800" dirty="0">
              <a:solidFill>
                <a:schemeClr val="bg1"/>
              </a:solidFill>
            </a:endParaRPr>
          </a:p>
        </p:txBody>
      </p:sp>
    </p:spTree>
    <p:extLst>
      <p:ext uri="{BB962C8B-B14F-4D97-AF65-F5344CB8AC3E}">
        <p14:creationId xmlns:p14="http://schemas.microsoft.com/office/powerpoint/2010/main" val="3595756282"/>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457154" rtl="0" eaLnBrk="1" latinLnBrk="0" hangingPunct="1">
        <a:spcBef>
          <a:spcPct val="0"/>
        </a:spcBef>
        <a:buNone/>
        <a:defRPr sz="2000" b="1"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5" indent="-285721"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5"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4"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9"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1"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5"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0"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6"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
        <p:nvSpPr>
          <p:cNvPr id="6" name="TextBox 5"/>
          <p:cNvSpPr txBox="1"/>
          <p:nvPr userDrawn="1"/>
        </p:nvSpPr>
        <p:spPr>
          <a:xfrm>
            <a:off x="204714" y="6311671"/>
            <a:ext cx="3603011" cy="215444"/>
          </a:xfrm>
          <a:prstGeom prst="rect">
            <a:avLst/>
          </a:prstGeom>
          <a:noFill/>
        </p:spPr>
        <p:txBody>
          <a:bodyPr wrap="square" rtlCol="0">
            <a:spAutoFit/>
          </a:bodyPr>
          <a:lstStyle/>
          <a:p>
            <a:pPr algn="l"/>
            <a:r>
              <a:rPr lang="zh-CN" altLang="en-US" sz="800" dirty="0">
                <a:solidFill>
                  <a:schemeClr val="bg1"/>
                </a:solidFill>
              </a:rPr>
              <a:t>保密资料 </a:t>
            </a:r>
            <a:r>
              <a:rPr lang="en-US" altLang="zh-CN" sz="800" dirty="0">
                <a:solidFill>
                  <a:schemeClr val="bg1"/>
                </a:solidFill>
              </a:rPr>
              <a:t>CONFIDENTIAL</a:t>
            </a:r>
            <a:endParaRPr lang="zh-CN" altLang="en-US" sz="800" dirty="0">
              <a:solidFill>
                <a:schemeClr val="bg1"/>
              </a:solidFill>
            </a:endParaRPr>
          </a:p>
        </p:txBody>
      </p:sp>
    </p:spTree>
    <p:extLst>
      <p:ext uri="{BB962C8B-B14F-4D97-AF65-F5344CB8AC3E}">
        <p14:creationId xmlns:p14="http://schemas.microsoft.com/office/powerpoint/2010/main" val="4158708623"/>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457154" rtl="0" eaLnBrk="1" latinLnBrk="0" hangingPunct="1">
        <a:spcBef>
          <a:spcPct val="0"/>
        </a:spcBef>
        <a:buNone/>
        <a:defRPr sz="2000" b="1"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5" indent="-285721"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5"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4"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9"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1"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5"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0"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6"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
        <p:nvSpPr>
          <p:cNvPr id="6" name="TextBox 5"/>
          <p:cNvSpPr txBox="1"/>
          <p:nvPr userDrawn="1"/>
        </p:nvSpPr>
        <p:spPr>
          <a:xfrm>
            <a:off x="204714" y="6311671"/>
            <a:ext cx="3603011" cy="215444"/>
          </a:xfrm>
          <a:prstGeom prst="rect">
            <a:avLst/>
          </a:prstGeom>
          <a:noFill/>
        </p:spPr>
        <p:txBody>
          <a:bodyPr wrap="square" rtlCol="0">
            <a:spAutoFit/>
          </a:bodyPr>
          <a:lstStyle/>
          <a:p>
            <a:pPr algn="l"/>
            <a:r>
              <a:rPr lang="zh-CN" altLang="en-US" sz="800" dirty="0">
                <a:solidFill>
                  <a:schemeClr val="bg1"/>
                </a:solidFill>
              </a:rPr>
              <a:t>保密资料 </a:t>
            </a:r>
            <a:r>
              <a:rPr lang="en-US" altLang="zh-CN" sz="800" dirty="0">
                <a:solidFill>
                  <a:schemeClr val="bg1"/>
                </a:solidFill>
              </a:rPr>
              <a:t>CONFIDENTIAL</a:t>
            </a:r>
            <a:endParaRPr lang="zh-CN" altLang="en-US" sz="800" dirty="0">
              <a:solidFill>
                <a:schemeClr val="bg1"/>
              </a:solidFill>
            </a:endParaRPr>
          </a:p>
        </p:txBody>
      </p:sp>
    </p:spTree>
    <p:extLst>
      <p:ext uri="{BB962C8B-B14F-4D97-AF65-F5344CB8AC3E}">
        <p14:creationId xmlns:p14="http://schemas.microsoft.com/office/powerpoint/2010/main" val="892983389"/>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457154" rtl="0" eaLnBrk="1" latinLnBrk="0" hangingPunct="1">
        <a:spcBef>
          <a:spcPct val="0"/>
        </a:spcBef>
        <a:buNone/>
        <a:defRPr sz="2000" b="1"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5" indent="-285721"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5"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4"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9"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1"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5"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0"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6"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幻灯片编号占位符 5"/>
          <p:cNvSpPr>
            <a:spLocks noGrp="1"/>
          </p:cNvSpPr>
          <p:nvPr>
            <p:ph type="sldNum" sz="quarter" idx="4"/>
          </p:nvPr>
        </p:nvSpPr>
        <p:spPr>
          <a:xfrm>
            <a:off x="8257487" y="6009108"/>
            <a:ext cx="2688484" cy="345177"/>
          </a:xfrm>
          <a:prstGeom prst="rect">
            <a:avLst/>
          </a:prstGeom>
        </p:spPr>
        <p:txBody>
          <a:bodyPr vert="horz" lIns="91432" tIns="45715" rIns="91432" bIns="45715" rtlCol="0" anchor="ctr"/>
          <a:lstStyle>
            <a:lvl1pPr algn="r">
              <a:defRPr sz="1200">
                <a:solidFill>
                  <a:schemeClr val="tx1"/>
                </a:solidFill>
              </a:defRPr>
            </a:lvl1pPr>
          </a:lstStyle>
          <a:p>
            <a:fld id="{C276B19B-B33E-CC44-AA3F-B220EEDC3E01}" type="slidenum">
              <a:rPr kumimoji="1" lang="zh-CN" altLang="en-US" smtClean="0"/>
              <a:pPr/>
              <a:t>‹#›</a:t>
            </a:fld>
            <a:endParaRPr kumimoji="1" lang="zh-CN" altLang="en-US"/>
          </a:p>
        </p:txBody>
      </p:sp>
      <p:sp>
        <p:nvSpPr>
          <p:cNvPr id="6" name="TextBox 5"/>
          <p:cNvSpPr txBox="1"/>
          <p:nvPr userDrawn="1"/>
        </p:nvSpPr>
        <p:spPr>
          <a:xfrm>
            <a:off x="204714" y="6311671"/>
            <a:ext cx="3603011" cy="215444"/>
          </a:xfrm>
          <a:prstGeom prst="rect">
            <a:avLst/>
          </a:prstGeom>
          <a:noFill/>
        </p:spPr>
        <p:txBody>
          <a:bodyPr wrap="square" rtlCol="0">
            <a:spAutoFit/>
          </a:bodyPr>
          <a:lstStyle/>
          <a:p>
            <a:pPr algn="l"/>
            <a:r>
              <a:rPr lang="zh-CN" altLang="en-US" sz="800" dirty="0">
                <a:solidFill>
                  <a:schemeClr val="bg1"/>
                </a:solidFill>
              </a:rPr>
              <a:t>保密资料 </a:t>
            </a:r>
            <a:r>
              <a:rPr lang="en-US" altLang="zh-CN" sz="800" dirty="0">
                <a:solidFill>
                  <a:schemeClr val="bg1"/>
                </a:solidFill>
              </a:rPr>
              <a:t>CONFIDENTIAL</a:t>
            </a:r>
            <a:endParaRPr lang="zh-CN" altLang="en-US" sz="800" dirty="0">
              <a:solidFill>
                <a:schemeClr val="bg1"/>
              </a:solidFill>
            </a:endParaRPr>
          </a:p>
        </p:txBody>
      </p:sp>
    </p:spTree>
    <p:extLst>
      <p:ext uri="{BB962C8B-B14F-4D97-AF65-F5344CB8AC3E}">
        <p14:creationId xmlns:p14="http://schemas.microsoft.com/office/powerpoint/2010/main" val="1431839679"/>
      </p:ext>
    </p:extLst>
  </p:cSld>
  <p:clrMap bg1="lt1" tx1="dk1" bg2="lt2" tx2="dk2" accent1="accent1" accent2="accent2" accent3="accent3" accent4="accent4" accent5="accent5" accent6="accent6" hlink="hlink" folHlink="folHlink"/>
  <p:sldLayoutIdLst>
    <p:sldLayoutId id="2147483722" r:id="rId1"/>
  </p:sldLayoutIdLst>
  <p:hf hdr="0" ftr="0" dt="0"/>
  <p:txStyles>
    <p:titleStyle>
      <a:lvl1pPr algn="l" defTabSz="457154" rtl="0" eaLnBrk="1" latinLnBrk="0" hangingPunct="1">
        <a:spcBef>
          <a:spcPct val="0"/>
        </a:spcBef>
        <a:buNone/>
        <a:defRPr sz="2000" b="1"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5" indent="-285721"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5"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4"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9"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1"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5"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0"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6"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04714" y="6311671"/>
            <a:ext cx="3603011" cy="215444"/>
          </a:xfrm>
          <a:prstGeom prst="rect">
            <a:avLst/>
          </a:prstGeom>
          <a:noFill/>
        </p:spPr>
        <p:txBody>
          <a:bodyPr wrap="square" rtlCol="0">
            <a:spAutoFit/>
          </a:bodyPr>
          <a:lstStyle/>
          <a:p>
            <a:pPr algn="l"/>
            <a:r>
              <a:rPr lang="zh-CN" altLang="en-US" sz="800" dirty="0">
                <a:solidFill>
                  <a:schemeClr val="bg1"/>
                </a:solidFill>
              </a:rPr>
              <a:t>保密资料 </a:t>
            </a:r>
            <a:r>
              <a:rPr lang="en-US" altLang="zh-CN" sz="800" dirty="0">
                <a:solidFill>
                  <a:schemeClr val="bg1"/>
                </a:solidFill>
              </a:rPr>
              <a:t>CONFIDENTIAL</a:t>
            </a:r>
            <a:endParaRPr lang="zh-CN" altLang="en-US" sz="800" dirty="0">
              <a:solidFill>
                <a:schemeClr val="bg1"/>
              </a:solidFill>
            </a:endParaRPr>
          </a:p>
        </p:txBody>
      </p:sp>
    </p:spTree>
    <p:extLst>
      <p:ext uri="{BB962C8B-B14F-4D97-AF65-F5344CB8AC3E}">
        <p14:creationId xmlns:p14="http://schemas.microsoft.com/office/powerpoint/2010/main" val="789352092"/>
      </p:ext>
    </p:extLst>
  </p:cSld>
  <p:clrMap bg1="lt1" tx1="dk1" bg2="lt2" tx2="dk2" accent1="accent1" accent2="accent2" accent3="accent3" accent4="accent4" accent5="accent5" accent6="accent6" hlink="hlink" folHlink="folHlink"/>
  <p:sldLayoutIdLst>
    <p:sldLayoutId id="2147483718" r:id="rId1"/>
  </p:sldLayoutIdLst>
  <p:hf hdr="0" ftr="0" dt="0"/>
  <p:txStyles>
    <p:titleStyle>
      <a:lvl1pPr algn="l" defTabSz="457154" rtl="0" eaLnBrk="1" latinLnBrk="0" hangingPunct="1">
        <a:spcBef>
          <a:spcPct val="0"/>
        </a:spcBef>
        <a:buNone/>
        <a:defRPr sz="2000" b="1" kern="1200">
          <a:solidFill>
            <a:schemeClr val="tx1"/>
          </a:solidFill>
          <a:latin typeface="+mj-lt"/>
          <a:ea typeface="+mj-ea"/>
          <a:cs typeface="+mj-cs"/>
        </a:defRPr>
      </a:lvl1pPr>
    </p:titleStyle>
    <p:bodyStyle>
      <a:lvl1pPr marL="342865" indent="-342865" algn="l" defTabSz="457154" rtl="0" eaLnBrk="1" latinLnBrk="0" hangingPunct="1">
        <a:spcBef>
          <a:spcPct val="20000"/>
        </a:spcBef>
        <a:buFont typeface="Arial"/>
        <a:buChar char="•"/>
        <a:defRPr sz="3200" kern="1200">
          <a:solidFill>
            <a:schemeClr val="tx1"/>
          </a:solidFill>
          <a:latin typeface="+mn-lt"/>
          <a:ea typeface="+mn-ea"/>
          <a:cs typeface="+mn-cs"/>
        </a:defRPr>
      </a:lvl1pPr>
      <a:lvl2pPr marL="742875" indent="-285721" algn="l" defTabSz="457154" rtl="0" eaLnBrk="1" latinLnBrk="0" hangingPunct="1">
        <a:spcBef>
          <a:spcPct val="20000"/>
        </a:spcBef>
        <a:buFont typeface="Arial"/>
        <a:buChar char="–"/>
        <a:defRPr sz="2800" kern="1200">
          <a:solidFill>
            <a:schemeClr val="tx1"/>
          </a:solidFill>
          <a:latin typeface="+mn-lt"/>
          <a:ea typeface="+mn-ea"/>
          <a:cs typeface="+mn-cs"/>
        </a:defRPr>
      </a:lvl2pPr>
      <a:lvl3pPr marL="1142885" indent="-228576" algn="l" defTabSz="457154" rtl="0" eaLnBrk="1" latinLnBrk="0" hangingPunct="1">
        <a:spcBef>
          <a:spcPct val="20000"/>
        </a:spcBef>
        <a:buFont typeface="Arial"/>
        <a:buChar char="•"/>
        <a:defRPr sz="2400" kern="1200">
          <a:solidFill>
            <a:schemeClr val="tx1"/>
          </a:solidFill>
          <a:latin typeface="+mn-lt"/>
          <a:ea typeface="+mn-ea"/>
          <a:cs typeface="+mn-cs"/>
        </a:defRPr>
      </a:lvl3pPr>
      <a:lvl4pPr marL="1600040" indent="-228576" algn="l" defTabSz="457154" rtl="0" eaLnBrk="1" latinLnBrk="0" hangingPunct="1">
        <a:spcBef>
          <a:spcPct val="20000"/>
        </a:spcBef>
        <a:buFont typeface="Arial"/>
        <a:buChar char="–"/>
        <a:defRPr sz="2000" kern="1200">
          <a:solidFill>
            <a:schemeClr val="tx1"/>
          </a:solidFill>
          <a:latin typeface="+mn-lt"/>
          <a:ea typeface="+mn-ea"/>
          <a:cs typeface="+mn-cs"/>
        </a:defRPr>
      </a:lvl4pPr>
      <a:lvl5pPr marL="2057194" indent="-228576" algn="l" defTabSz="457154" rtl="0" eaLnBrk="1" latinLnBrk="0" hangingPunct="1">
        <a:spcBef>
          <a:spcPct val="20000"/>
        </a:spcBef>
        <a:buFont typeface="Arial"/>
        <a:buChar char="»"/>
        <a:defRPr sz="2000" kern="1200">
          <a:solidFill>
            <a:schemeClr val="tx1"/>
          </a:solidFill>
          <a:latin typeface="+mn-lt"/>
          <a:ea typeface="+mn-ea"/>
          <a:cs typeface="+mn-cs"/>
        </a:defRPr>
      </a:lvl5pPr>
      <a:lvl6pPr marL="2514349"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1"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5"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0" indent="-228576"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6" algn="l" defTabSz="457154" rtl="0" eaLnBrk="1" latinLnBrk="0" hangingPunct="1">
        <a:defRPr sz="1800" kern="1200">
          <a:solidFill>
            <a:schemeClr val="tx1"/>
          </a:solidFill>
          <a:latin typeface="+mn-lt"/>
          <a:ea typeface="+mn-ea"/>
          <a:cs typeface="+mn-cs"/>
        </a:defRPr>
      </a:lvl5pPr>
      <a:lvl6pPr marL="2285770" algn="l" defTabSz="457154" rtl="0" eaLnBrk="1" latinLnBrk="0" hangingPunct="1">
        <a:defRPr sz="1800" kern="1200">
          <a:solidFill>
            <a:schemeClr val="tx1"/>
          </a:solidFill>
          <a:latin typeface="+mn-lt"/>
          <a:ea typeface="+mn-ea"/>
          <a:cs typeface="+mn-cs"/>
        </a:defRPr>
      </a:lvl6pPr>
      <a:lvl7pPr marL="2742925" algn="l" defTabSz="457154" rtl="0" eaLnBrk="1" latinLnBrk="0" hangingPunct="1">
        <a:defRPr sz="1800" kern="1200">
          <a:solidFill>
            <a:schemeClr val="tx1"/>
          </a:solidFill>
          <a:latin typeface="+mn-lt"/>
          <a:ea typeface="+mn-ea"/>
          <a:cs typeface="+mn-cs"/>
        </a:defRPr>
      </a:lvl7pPr>
      <a:lvl8pPr marL="3200079"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6" name="幻灯片编号占位符 5"/>
          <p:cNvSpPr>
            <a:spLocks noGrp="1"/>
          </p:cNvSpPr>
          <p:nvPr>
            <p:ph type="sldNum" sz="quarter" idx="4"/>
          </p:nvPr>
        </p:nvSpPr>
        <p:spPr>
          <a:xfrm>
            <a:off x="8257487" y="6009108"/>
            <a:ext cx="2688484" cy="345177"/>
          </a:xfrm>
          <a:prstGeom prst="rect">
            <a:avLst/>
          </a:prstGeom>
        </p:spPr>
        <p:txBody>
          <a:bodyPr vert="horz" lIns="91414" tIns="45706" rIns="91414" bIns="45706" rtlCol="0" anchor="ctr"/>
          <a:lstStyle>
            <a:lvl1pPr algn="r">
              <a:defRPr sz="1200">
                <a:solidFill>
                  <a:schemeClr val="tx1"/>
                </a:solidFill>
              </a:defRPr>
            </a:lvl1pPr>
          </a:lstStyle>
          <a:p>
            <a:pPr defTabSz="456971"/>
            <a:fld id="{C276B19B-B33E-CC44-AA3F-B220EEDC3E01}" type="slidenum">
              <a:rPr kumimoji="1" lang="zh-CN" altLang="en-US" smtClean="0">
                <a:solidFill>
                  <a:prstClr val="black"/>
                </a:solidFill>
              </a:rPr>
              <a:pPr defTabSz="456971"/>
              <a:t>‹#›</a:t>
            </a:fld>
            <a:endParaRPr kumimoji="1" lang="zh-CN" altLang="en-US">
              <a:solidFill>
                <a:prstClr val="black"/>
              </a:solidFill>
            </a:endParaRPr>
          </a:p>
        </p:txBody>
      </p:sp>
    </p:spTree>
    <p:extLst>
      <p:ext uri="{BB962C8B-B14F-4D97-AF65-F5344CB8AC3E}">
        <p14:creationId xmlns:p14="http://schemas.microsoft.com/office/powerpoint/2010/main" val="22952116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hdr="0" ftr="0" dt="0"/>
  <p:txStyles>
    <p:titleStyle>
      <a:lvl1pPr algn="l" defTabSz="456971" rtl="0" eaLnBrk="1" latinLnBrk="0" hangingPunct="1">
        <a:spcBef>
          <a:spcPct val="0"/>
        </a:spcBef>
        <a:buNone/>
        <a:defRPr sz="2000" b="1" kern="1200">
          <a:solidFill>
            <a:schemeClr val="tx1"/>
          </a:solidFill>
          <a:latin typeface="+mj-lt"/>
          <a:ea typeface="+mj-ea"/>
          <a:cs typeface="+mj-cs"/>
        </a:defRPr>
      </a:lvl1pPr>
    </p:titleStyle>
    <p:bodyStyle>
      <a:lvl1pPr marL="342725" indent="-342725" algn="l" defTabSz="456971" rtl="0" eaLnBrk="1" latinLnBrk="0" hangingPunct="1">
        <a:spcBef>
          <a:spcPct val="20000"/>
        </a:spcBef>
        <a:buFont typeface="Arial"/>
        <a:buChar char="•"/>
        <a:defRPr sz="3199" kern="1200">
          <a:solidFill>
            <a:schemeClr val="tx1"/>
          </a:solidFill>
          <a:latin typeface="+mn-lt"/>
          <a:ea typeface="+mn-ea"/>
          <a:cs typeface="+mn-cs"/>
        </a:defRPr>
      </a:lvl1pPr>
      <a:lvl2pPr marL="742577" indent="-285605" algn="l" defTabSz="456971" rtl="0" eaLnBrk="1" latinLnBrk="0" hangingPunct="1">
        <a:spcBef>
          <a:spcPct val="20000"/>
        </a:spcBef>
        <a:buFont typeface="Arial"/>
        <a:buChar char="–"/>
        <a:defRPr sz="2799" kern="1200">
          <a:solidFill>
            <a:schemeClr val="tx1"/>
          </a:solidFill>
          <a:latin typeface="+mn-lt"/>
          <a:ea typeface="+mn-ea"/>
          <a:cs typeface="+mn-cs"/>
        </a:defRPr>
      </a:lvl2pPr>
      <a:lvl3pPr marL="1142425" indent="-228485" algn="l" defTabSz="456971" rtl="0" eaLnBrk="1" latinLnBrk="0" hangingPunct="1">
        <a:spcBef>
          <a:spcPct val="20000"/>
        </a:spcBef>
        <a:buFont typeface="Arial"/>
        <a:buChar char="•"/>
        <a:defRPr sz="2400" kern="1200">
          <a:solidFill>
            <a:schemeClr val="tx1"/>
          </a:solidFill>
          <a:latin typeface="+mn-lt"/>
          <a:ea typeface="+mn-ea"/>
          <a:cs typeface="+mn-cs"/>
        </a:defRPr>
      </a:lvl3pPr>
      <a:lvl4pPr marL="1599397" indent="-228485" algn="l" defTabSz="456971" rtl="0" eaLnBrk="1" latinLnBrk="0" hangingPunct="1">
        <a:spcBef>
          <a:spcPct val="20000"/>
        </a:spcBef>
        <a:buFont typeface="Arial"/>
        <a:buChar char="–"/>
        <a:defRPr sz="2000" kern="1200">
          <a:solidFill>
            <a:schemeClr val="tx1"/>
          </a:solidFill>
          <a:latin typeface="+mn-lt"/>
          <a:ea typeface="+mn-ea"/>
          <a:cs typeface="+mn-cs"/>
        </a:defRPr>
      </a:lvl4pPr>
      <a:lvl5pPr marL="2056367" indent="-228485" algn="l" defTabSz="456971" rtl="0" eaLnBrk="1" latinLnBrk="0" hangingPunct="1">
        <a:spcBef>
          <a:spcPct val="20000"/>
        </a:spcBef>
        <a:buFont typeface="Arial"/>
        <a:buChar char="»"/>
        <a:defRPr sz="2000" kern="1200">
          <a:solidFill>
            <a:schemeClr val="tx1"/>
          </a:solidFill>
          <a:latin typeface="+mn-lt"/>
          <a:ea typeface="+mn-ea"/>
          <a:cs typeface="+mn-cs"/>
        </a:defRPr>
      </a:lvl5pPr>
      <a:lvl6pPr marL="2513339" indent="-228485" algn="l" defTabSz="456971" rtl="0" eaLnBrk="1" latinLnBrk="0" hangingPunct="1">
        <a:spcBef>
          <a:spcPct val="20000"/>
        </a:spcBef>
        <a:buFont typeface="Arial"/>
        <a:buChar char="•"/>
        <a:defRPr sz="2000" kern="1200">
          <a:solidFill>
            <a:schemeClr val="tx1"/>
          </a:solidFill>
          <a:latin typeface="+mn-lt"/>
          <a:ea typeface="+mn-ea"/>
          <a:cs typeface="+mn-cs"/>
        </a:defRPr>
      </a:lvl6pPr>
      <a:lvl7pPr marL="2970308" indent="-228485" algn="l" defTabSz="456971" rtl="0" eaLnBrk="1" latinLnBrk="0" hangingPunct="1">
        <a:spcBef>
          <a:spcPct val="20000"/>
        </a:spcBef>
        <a:buFont typeface="Arial"/>
        <a:buChar char="•"/>
        <a:defRPr sz="2000" kern="1200">
          <a:solidFill>
            <a:schemeClr val="tx1"/>
          </a:solidFill>
          <a:latin typeface="+mn-lt"/>
          <a:ea typeface="+mn-ea"/>
          <a:cs typeface="+mn-cs"/>
        </a:defRPr>
      </a:lvl7pPr>
      <a:lvl8pPr marL="3427277" indent="-228485" algn="l" defTabSz="456971" rtl="0" eaLnBrk="1" latinLnBrk="0" hangingPunct="1">
        <a:spcBef>
          <a:spcPct val="20000"/>
        </a:spcBef>
        <a:buFont typeface="Arial"/>
        <a:buChar char="•"/>
        <a:defRPr sz="2000" kern="1200">
          <a:solidFill>
            <a:schemeClr val="tx1"/>
          </a:solidFill>
          <a:latin typeface="+mn-lt"/>
          <a:ea typeface="+mn-ea"/>
          <a:cs typeface="+mn-cs"/>
        </a:defRPr>
      </a:lvl8pPr>
      <a:lvl9pPr marL="3884249" indent="-228485" algn="l" defTabSz="4569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6971" rtl="0" eaLnBrk="1" latinLnBrk="0" hangingPunct="1">
        <a:defRPr sz="1800" kern="1200">
          <a:solidFill>
            <a:schemeClr val="tx1"/>
          </a:solidFill>
          <a:latin typeface="+mn-lt"/>
          <a:ea typeface="+mn-ea"/>
          <a:cs typeface="+mn-cs"/>
        </a:defRPr>
      </a:lvl1pPr>
      <a:lvl2pPr marL="456971" algn="l" defTabSz="456971" rtl="0" eaLnBrk="1" latinLnBrk="0" hangingPunct="1">
        <a:defRPr sz="1800" kern="1200">
          <a:solidFill>
            <a:schemeClr val="tx1"/>
          </a:solidFill>
          <a:latin typeface="+mn-lt"/>
          <a:ea typeface="+mn-ea"/>
          <a:cs typeface="+mn-cs"/>
        </a:defRPr>
      </a:lvl2pPr>
      <a:lvl3pPr marL="913942" algn="l" defTabSz="456971" rtl="0" eaLnBrk="1" latinLnBrk="0" hangingPunct="1">
        <a:defRPr sz="1800" kern="1200">
          <a:solidFill>
            <a:schemeClr val="tx1"/>
          </a:solidFill>
          <a:latin typeface="+mn-lt"/>
          <a:ea typeface="+mn-ea"/>
          <a:cs typeface="+mn-cs"/>
        </a:defRPr>
      </a:lvl3pPr>
      <a:lvl4pPr marL="1370911" algn="l" defTabSz="456971" rtl="0" eaLnBrk="1" latinLnBrk="0" hangingPunct="1">
        <a:defRPr sz="1800" kern="1200">
          <a:solidFill>
            <a:schemeClr val="tx1"/>
          </a:solidFill>
          <a:latin typeface="+mn-lt"/>
          <a:ea typeface="+mn-ea"/>
          <a:cs typeface="+mn-cs"/>
        </a:defRPr>
      </a:lvl4pPr>
      <a:lvl5pPr marL="1827882" algn="l" defTabSz="456971" rtl="0" eaLnBrk="1" latinLnBrk="0" hangingPunct="1">
        <a:defRPr sz="1800" kern="1200">
          <a:solidFill>
            <a:schemeClr val="tx1"/>
          </a:solidFill>
          <a:latin typeface="+mn-lt"/>
          <a:ea typeface="+mn-ea"/>
          <a:cs typeface="+mn-cs"/>
        </a:defRPr>
      </a:lvl5pPr>
      <a:lvl6pPr marL="2284852" algn="l" defTabSz="456971" rtl="0" eaLnBrk="1" latinLnBrk="0" hangingPunct="1">
        <a:defRPr sz="1800" kern="1200">
          <a:solidFill>
            <a:schemeClr val="tx1"/>
          </a:solidFill>
          <a:latin typeface="+mn-lt"/>
          <a:ea typeface="+mn-ea"/>
          <a:cs typeface="+mn-cs"/>
        </a:defRPr>
      </a:lvl6pPr>
      <a:lvl7pPr marL="2741825" algn="l" defTabSz="456971" rtl="0" eaLnBrk="1" latinLnBrk="0" hangingPunct="1">
        <a:defRPr sz="1800" kern="1200">
          <a:solidFill>
            <a:schemeClr val="tx1"/>
          </a:solidFill>
          <a:latin typeface="+mn-lt"/>
          <a:ea typeface="+mn-ea"/>
          <a:cs typeface="+mn-cs"/>
        </a:defRPr>
      </a:lvl7pPr>
      <a:lvl8pPr marL="3198794" algn="l" defTabSz="456971" rtl="0" eaLnBrk="1" latinLnBrk="0" hangingPunct="1">
        <a:defRPr sz="1800" kern="1200">
          <a:solidFill>
            <a:schemeClr val="tx1"/>
          </a:solidFill>
          <a:latin typeface="+mn-lt"/>
          <a:ea typeface="+mn-ea"/>
          <a:cs typeface="+mn-cs"/>
        </a:defRPr>
      </a:lvl8pPr>
      <a:lvl9pPr marL="3655765" algn="l" defTabSz="45697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576112" y="1063300"/>
            <a:ext cx="10369868" cy="4833270"/>
          </a:xfrm>
          <a:prstGeom prst="rect">
            <a:avLst/>
          </a:prstGeom>
        </p:spPr>
        <p:txBody>
          <a:bodyPr vert="horz" lIns="117562" tIns="58803" rIns="117562" bIns="58803" rtlCol="0">
            <a:normAutofit/>
          </a:bodyPr>
          <a:lstStyle/>
          <a:p>
            <a:pPr lvl="0"/>
            <a:r>
              <a:rPr lang="en-US" altLang="zh-CN" dirty="0"/>
              <a:t>Heading</a:t>
            </a:r>
            <a:endParaRPr lang="zh-CN" altLang="en-US" dirty="0"/>
          </a:p>
          <a:p>
            <a:pPr lvl="1"/>
            <a:r>
              <a:rPr lang="en-US" altLang="zh-CN" dirty="0"/>
              <a:t>text</a:t>
            </a:r>
            <a:endParaRPr lang="zh-CN" altLang="en-US" dirty="0"/>
          </a:p>
          <a:p>
            <a:pPr lvl="2"/>
            <a:r>
              <a:rPr lang="en-US" altLang="zh-CN" dirty="0"/>
              <a:t>text</a:t>
            </a:r>
            <a:endParaRPr lang="zh-CN" altLang="en-US" dirty="0"/>
          </a:p>
          <a:p>
            <a:pPr lvl="3"/>
            <a:r>
              <a:rPr lang="en-US" altLang="zh-CN" dirty="0"/>
              <a:t>text</a:t>
            </a:r>
            <a:endParaRPr lang="zh-CN" altLang="en-US" dirty="0"/>
          </a:p>
          <a:p>
            <a:pPr lvl="4"/>
            <a:r>
              <a:rPr lang="en-US" altLang="zh-CN" dirty="0"/>
              <a:t>text</a:t>
            </a:r>
            <a:endParaRPr lang="zh-CN" altLang="en-US" dirty="0"/>
          </a:p>
        </p:txBody>
      </p:sp>
      <p:sp>
        <p:nvSpPr>
          <p:cNvPr id="5" name="页脚占位符 4"/>
          <p:cNvSpPr>
            <a:spLocks noGrp="1"/>
          </p:cNvSpPr>
          <p:nvPr>
            <p:ph type="ftr" sz="quarter" idx="3"/>
          </p:nvPr>
        </p:nvSpPr>
        <p:spPr>
          <a:xfrm>
            <a:off x="3936732" y="6009144"/>
            <a:ext cx="3648657" cy="345178"/>
          </a:xfrm>
          <a:prstGeom prst="rect">
            <a:avLst/>
          </a:prstGeom>
        </p:spPr>
        <p:txBody>
          <a:bodyPr vert="horz" lIns="117562" tIns="58803" rIns="117562" bIns="58803" rtlCol="0" anchor="ctr"/>
          <a:lstStyle>
            <a:lvl1pPr algn="ctr">
              <a:defRPr sz="1700">
                <a:solidFill>
                  <a:schemeClr val="tx1">
                    <a:tint val="75000"/>
                  </a:schemeClr>
                </a:solidFill>
                <a:latin typeface="Arial" pitchFamily="34" charset="0"/>
                <a:ea typeface="Arial Unicode MS" pitchFamily="34" charset="-122"/>
                <a:cs typeface="Arial" pitchFamily="34"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257820" y="6009144"/>
            <a:ext cx="2688484" cy="345178"/>
          </a:xfrm>
          <a:prstGeom prst="rect">
            <a:avLst/>
          </a:prstGeom>
        </p:spPr>
        <p:txBody>
          <a:bodyPr vert="horz" lIns="117562" tIns="58803" rIns="117562" bIns="58803" rtlCol="0" anchor="ctr"/>
          <a:lstStyle>
            <a:lvl1pPr algn="r">
              <a:defRPr sz="1700">
                <a:solidFill>
                  <a:schemeClr val="tx1">
                    <a:tint val="75000"/>
                  </a:schemeClr>
                </a:solidFill>
                <a:latin typeface="Arial" pitchFamily="34" charset="0"/>
                <a:ea typeface="Arial Unicode MS" pitchFamily="34" charset="-122"/>
                <a:cs typeface="Arial" pitchFamily="34" charset="0"/>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04434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hf hdr="0" ftr="0" dt="0"/>
  <p:txStyles>
    <p:titleStyle>
      <a:lvl1pPr algn="l" defTabSz="1175968" rtl="0" eaLnBrk="1" latinLnBrk="0" hangingPunct="1">
        <a:spcBef>
          <a:spcPct val="0"/>
        </a:spcBef>
        <a:buNone/>
        <a:defRPr sz="3699" kern="1200">
          <a:solidFill>
            <a:schemeClr val="tx1"/>
          </a:solidFill>
          <a:latin typeface="微软雅黑" pitchFamily="34" charset="-122"/>
          <a:ea typeface="微软雅黑" pitchFamily="34" charset="-122"/>
          <a:cs typeface="+mj-cs"/>
        </a:defRPr>
      </a:lvl1pPr>
    </p:titleStyle>
    <p:bodyStyle>
      <a:lvl1pPr marL="440992" indent="-440992" algn="l" defTabSz="1175968" rtl="0" eaLnBrk="1" latinLnBrk="0" hangingPunct="1">
        <a:lnSpc>
          <a:spcPct val="150000"/>
        </a:lnSpc>
        <a:spcBef>
          <a:spcPct val="20000"/>
        </a:spcBef>
        <a:buFont typeface="Arial" pitchFamily="34" charset="0"/>
        <a:buChar char="•"/>
        <a:defRPr sz="2599" kern="1200">
          <a:solidFill>
            <a:schemeClr val="tx1"/>
          </a:solidFill>
          <a:latin typeface="Arial" pitchFamily="34" charset="0"/>
          <a:ea typeface="Arial Unicode MS" pitchFamily="34" charset="-122"/>
          <a:cs typeface="Arial" pitchFamily="34" charset="0"/>
        </a:defRPr>
      </a:lvl1pPr>
      <a:lvl2pPr marL="955487" indent="-367538" algn="l" defTabSz="1175968" rtl="0" eaLnBrk="1" latinLnBrk="0" hangingPunct="1">
        <a:lnSpc>
          <a:spcPct val="150000"/>
        </a:lnSpc>
        <a:spcBef>
          <a:spcPct val="20000"/>
        </a:spcBef>
        <a:buFont typeface="Arial" pitchFamily="34" charset="0"/>
        <a:buChar char="–"/>
        <a:defRPr sz="2400" kern="1200">
          <a:solidFill>
            <a:schemeClr val="tx1"/>
          </a:solidFill>
          <a:latin typeface="Arial" pitchFamily="34" charset="0"/>
          <a:ea typeface="Arial Unicode MS" pitchFamily="34" charset="-122"/>
          <a:cs typeface="Arial" pitchFamily="34" charset="0"/>
        </a:defRPr>
      </a:lvl2pPr>
      <a:lvl3pPr marL="1469997" indent="-293936" algn="l" defTabSz="1175968" rtl="0" eaLnBrk="1" latinLnBrk="0" hangingPunct="1">
        <a:lnSpc>
          <a:spcPct val="150000"/>
        </a:lnSpc>
        <a:spcBef>
          <a:spcPct val="20000"/>
        </a:spcBef>
        <a:buFont typeface="Arial" pitchFamily="34" charset="0"/>
        <a:buChar char="•"/>
        <a:defRPr sz="2200" kern="1200">
          <a:solidFill>
            <a:schemeClr val="tx1"/>
          </a:solidFill>
          <a:latin typeface="Arial" pitchFamily="34" charset="0"/>
          <a:ea typeface="Arial Unicode MS" pitchFamily="34" charset="-122"/>
          <a:cs typeface="Arial" pitchFamily="34" charset="0"/>
        </a:defRPr>
      </a:lvl3pPr>
      <a:lvl4pPr marL="2057971" indent="-293936" algn="l" defTabSz="1175968" rtl="0" eaLnBrk="1" latinLnBrk="0" hangingPunct="1">
        <a:lnSpc>
          <a:spcPct val="150000"/>
        </a:lnSpc>
        <a:spcBef>
          <a:spcPct val="20000"/>
        </a:spcBef>
        <a:buFont typeface="Arial" pitchFamily="34" charset="0"/>
        <a:buChar char="–"/>
        <a:defRPr sz="1800" kern="1200">
          <a:solidFill>
            <a:schemeClr val="tx1"/>
          </a:solidFill>
          <a:latin typeface="Arial" pitchFamily="34" charset="0"/>
          <a:ea typeface="Arial Unicode MS" pitchFamily="34" charset="-122"/>
          <a:cs typeface="Arial" pitchFamily="34" charset="0"/>
        </a:defRPr>
      </a:lvl4pPr>
      <a:lvl5pPr marL="2645955" indent="-293936" algn="l" defTabSz="1175968" rtl="0" eaLnBrk="1" latinLnBrk="0" hangingPunct="1">
        <a:lnSpc>
          <a:spcPct val="150000"/>
        </a:lnSpc>
        <a:spcBef>
          <a:spcPct val="20000"/>
        </a:spcBef>
        <a:buFont typeface="Arial" pitchFamily="34" charset="0"/>
        <a:buChar char="»"/>
        <a:defRPr sz="1800" kern="1200">
          <a:solidFill>
            <a:schemeClr val="tx1"/>
          </a:solidFill>
          <a:latin typeface="Arial" pitchFamily="34" charset="0"/>
          <a:ea typeface="Arial Unicode MS" pitchFamily="34" charset="-122"/>
          <a:cs typeface="Arial" pitchFamily="34" charset="0"/>
        </a:defRPr>
      </a:lvl5pPr>
      <a:lvl6pPr marL="3233965" indent="-293936" algn="l" defTabSz="1175968" rtl="0" eaLnBrk="1" latinLnBrk="0" hangingPunct="1">
        <a:spcBef>
          <a:spcPct val="20000"/>
        </a:spcBef>
        <a:buFont typeface="Arial" pitchFamily="34" charset="0"/>
        <a:buChar char="•"/>
        <a:defRPr sz="2599" kern="1200">
          <a:solidFill>
            <a:schemeClr val="tx1"/>
          </a:solidFill>
          <a:latin typeface="+mn-lt"/>
          <a:ea typeface="+mn-ea"/>
          <a:cs typeface="+mn-cs"/>
        </a:defRPr>
      </a:lvl6pPr>
      <a:lvl7pPr marL="3821956" indent="-293936" algn="l" defTabSz="1175968" rtl="0" eaLnBrk="1" latinLnBrk="0" hangingPunct="1">
        <a:spcBef>
          <a:spcPct val="20000"/>
        </a:spcBef>
        <a:buFont typeface="Arial" pitchFamily="34" charset="0"/>
        <a:buChar char="•"/>
        <a:defRPr sz="2599" kern="1200">
          <a:solidFill>
            <a:schemeClr val="tx1"/>
          </a:solidFill>
          <a:latin typeface="+mn-lt"/>
          <a:ea typeface="+mn-ea"/>
          <a:cs typeface="+mn-cs"/>
        </a:defRPr>
      </a:lvl7pPr>
      <a:lvl8pPr marL="4409945" indent="-293936" algn="l" defTabSz="1175968" rtl="0" eaLnBrk="1" latinLnBrk="0" hangingPunct="1">
        <a:spcBef>
          <a:spcPct val="20000"/>
        </a:spcBef>
        <a:buFont typeface="Arial" pitchFamily="34" charset="0"/>
        <a:buChar char="•"/>
        <a:defRPr sz="2599" kern="1200">
          <a:solidFill>
            <a:schemeClr val="tx1"/>
          </a:solidFill>
          <a:latin typeface="+mn-lt"/>
          <a:ea typeface="+mn-ea"/>
          <a:cs typeface="+mn-cs"/>
        </a:defRPr>
      </a:lvl8pPr>
      <a:lvl9pPr marL="4997933" indent="-293936" algn="l" defTabSz="1175968" rtl="0" eaLnBrk="1" latinLnBrk="0" hangingPunct="1">
        <a:spcBef>
          <a:spcPct val="20000"/>
        </a:spcBef>
        <a:buFont typeface="Arial" pitchFamily="34" charset="0"/>
        <a:buChar char="•"/>
        <a:defRPr sz="2599" kern="1200">
          <a:solidFill>
            <a:schemeClr val="tx1"/>
          </a:solidFill>
          <a:latin typeface="+mn-lt"/>
          <a:ea typeface="+mn-ea"/>
          <a:cs typeface="+mn-cs"/>
        </a:defRPr>
      </a:lvl9pPr>
    </p:bodyStyle>
    <p:otherStyle>
      <a:defPPr>
        <a:defRPr lang="zh-CN"/>
      </a:defPPr>
      <a:lvl1pPr marL="0" algn="l" defTabSz="1175968" rtl="0" eaLnBrk="1" latinLnBrk="0" hangingPunct="1">
        <a:defRPr sz="2400" kern="1200">
          <a:solidFill>
            <a:schemeClr val="tx1"/>
          </a:solidFill>
          <a:latin typeface="+mn-lt"/>
          <a:ea typeface="+mn-ea"/>
          <a:cs typeface="+mn-cs"/>
        </a:defRPr>
      </a:lvl1pPr>
      <a:lvl2pPr marL="587967" algn="l" defTabSz="1175968" rtl="0" eaLnBrk="1" latinLnBrk="0" hangingPunct="1">
        <a:defRPr sz="2400" kern="1200">
          <a:solidFill>
            <a:schemeClr val="tx1"/>
          </a:solidFill>
          <a:latin typeface="+mn-lt"/>
          <a:ea typeface="+mn-ea"/>
          <a:cs typeface="+mn-cs"/>
        </a:defRPr>
      </a:lvl2pPr>
      <a:lvl3pPr marL="1175968" algn="l" defTabSz="1175968" rtl="0" eaLnBrk="1" latinLnBrk="0" hangingPunct="1">
        <a:defRPr sz="2400" kern="1200">
          <a:solidFill>
            <a:schemeClr val="tx1"/>
          </a:solidFill>
          <a:latin typeface="+mn-lt"/>
          <a:ea typeface="+mn-ea"/>
          <a:cs typeface="+mn-cs"/>
        </a:defRPr>
      </a:lvl3pPr>
      <a:lvl4pPr marL="1763992" algn="l" defTabSz="1175968" rtl="0" eaLnBrk="1" latinLnBrk="0" hangingPunct="1">
        <a:defRPr sz="2400" kern="1200">
          <a:solidFill>
            <a:schemeClr val="tx1"/>
          </a:solidFill>
          <a:latin typeface="+mn-lt"/>
          <a:ea typeface="+mn-ea"/>
          <a:cs typeface="+mn-cs"/>
        </a:defRPr>
      </a:lvl4pPr>
      <a:lvl5pPr marL="2351966" algn="l" defTabSz="1175968" rtl="0" eaLnBrk="1" latinLnBrk="0" hangingPunct="1">
        <a:defRPr sz="2400" kern="1200">
          <a:solidFill>
            <a:schemeClr val="tx1"/>
          </a:solidFill>
          <a:latin typeface="+mn-lt"/>
          <a:ea typeface="+mn-ea"/>
          <a:cs typeface="+mn-cs"/>
        </a:defRPr>
      </a:lvl5pPr>
      <a:lvl6pPr marL="2939969" algn="l" defTabSz="1175968" rtl="0" eaLnBrk="1" latinLnBrk="0" hangingPunct="1">
        <a:defRPr sz="2400" kern="1200">
          <a:solidFill>
            <a:schemeClr val="tx1"/>
          </a:solidFill>
          <a:latin typeface="+mn-lt"/>
          <a:ea typeface="+mn-ea"/>
          <a:cs typeface="+mn-cs"/>
        </a:defRPr>
      </a:lvl6pPr>
      <a:lvl7pPr marL="3527939" algn="l" defTabSz="1175968" rtl="0" eaLnBrk="1" latinLnBrk="0" hangingPunct="1">
        <a:defRPr sz="2400" kern="1200">
          <a:solidFill>
            <a:schemeClr val="tx1"/>
          </a:solidFill>
          <a:latin typeface="+mn-lt"/>
          <a:ea typeface="+mn-ea"/>
          <a:cs typeface="+mn-cs"/>
        </a:defRPr>
      </a:lvl7pPr>
      <a:lvl8pPr marL="4115956" algn="l" defTabSz="1175968" rtl="0" eaLnBrk="1" latinLnBrk="0" hangingPunct="1">
        <a:defRPr sz="2400" kern="1200">
          <a:solidFill>
            <a:schemeClr val="tx1"/>
          </a:solidFill>
          <a:latin typeface="+mn-lt"/>
          <a:ea typeface="+mn-ea"/>
          <a:cs typeface="+mn-cs"/>
        </a:defRPr>
      </a:lvl8pPr>
      <a:lvl9pPr marL="4703927" algn="l" defTabSz="11759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37038;&#31665;&#21518;&#32512;&#24517;&#39035;&#26159;@cheryjaguarlandrover.com"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jlr.portal.ap1.covapp.i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0.wmf"/><Relationship Id="rId4" Type="http://schemas.openxmlformats.org/officeDocument/2006/relationships/package" Target="../embeddings/Microsoft_Excel____1.xlsx"/></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3.w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2.png"/><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60.wmf"/><Relationship Id="rId5" Type="http://schemas.openxmlformats.org/officeDocument/2006/relationships/package" Target="../embeddings/Microsoft_Excel____2.xlsx"/><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3.w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package" Target="../embeddings/Microsoft_Excel____3.xlsx"/><Relationship Id="rId5" Type="http://schemas.openxmlformats.org/officeDocument/2006/relationships/image" Target="../media/image64.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2.png"/><Relationship Id="rId1" Type="http://schemas.openxmlformats.org/officeDocument/2006/relationships/slideLayout" Target="../slideLayouts/slideLayout11.xml"/><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hyperlink" Target="https://cjlr.portal.ap1.covapp.i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r>
              <a:rPr lang="en-US" altLang="zh-CN" dirty="0">
                <a:latin typeface="Microsoft YaHei UI" panose="020B0503020204020204" pitchFamily="34" charset="-122"/>
                <a:ea typeface="Microsoft YaHei UI" panose="020B0503020204020204" pitchFamily="34" charset="-122"/>
              </a:rPr>
              <a:t>Training V1.3</a:t>
            </a:r>
          </a:p>
        </p:txBody>
      </p:sp>
      <p:sp>
        <p:nvSpPr>
          <p:cNvPr id="3" name="文本占位符 2"/>
          <p:cNvSpPr>
            <a:spLocks noGrp="1"/>
          </p:cNvSpPr>
          <p:nvPr>
            <p:ph type="body" idx="10"/>
          </p:nvPr>
        </p:nvSpPr>
        <p:spPr/>
        <p:txBody>
          <a:bodyPr/>
          <a:lstStyle/>
          <a:p>
            <a:r>
              <a:rPr kumimoji="1" lang="en-US" altLang="zh-CN" dirty="0"/>
              <a:t>CJLR </a:t>
            </a:r>
            <a:r>
              <a:rPr kumimoji="1" lang="en-US" altLang="zh-CN" dirty="0" err="1"/>
              <a:t>ePSW</a:t>
            </a:r>
            <a:r>
              <a:rPr kumimoji="1" lang="en-US" altLang="zh-CN" dirty="0"/>
              <a:t> </a:t>
            </a:r>
          </a:p>
        </p:txBody>
      </p:sp>
      <p:sp>
        <p:nvSpPr>
          <p:cNvPr id="5" name="文本占位符 4"/>
          <p:cNvSpPr>
            <a:spLocks noGrp="1"/>
          </p:cNvSpPr>
          <p:nvPr>
            <p:ph type="body" idx="12"/>
          </p:nvPr>
        </p:nvSpPr>
        <p:spPr/>
        <p:txBody>
          <a:bodyPr/>
          <a:lstStyle/>
          <a:p>
            <a:r>
              <a:rPr lang="en-US" altLang="zh-CN" dirty="0">
                <a:latin typeface="Microsoft YaHei UI" panose="020B0503020204020204" pitchFamily="34" charset="-122"/>
                <a:ea typeface="Microsoft YaHei UI" panose="020B0503020204020204" pitchFamily="34" charset="-122"/>
              </a:rPr>
              <a:t>Date: 18</a:t>
            </a:r>
            <a:r>
              <a:rPr lang="en-US" altLang="zh-CN" baseline="30000" dirty="0">
                <a:latin typeface="Microsoft YaHei UI" panose="020B0503020204020204" pitchFamily="34" charset="-122"/>
                <a:ea typeface="Microsoft YaHei UI" panose="020B0503020204020204" pitchFamily="34" charset="-122"/>
              </a:rPr>
              <a:t>th  </a:t>
            </a:r>
            <a:r>
              <a:rPr lang="en-US" altLang="zh-CN" dirty="0">
                <a:latin typeface="Microsoft YaHei UI" panose="020B0503020204020204" pitchFamily="34" charset="-122"/>
                <a:ea typeface="Microsoft YaHei UI" panose="020B0503020204020204" pitchFamily="34" charset="-122"/>
              </a:rPr>
              <a:t>Sep 2018 </a:t>
            </a:r>
          </a:p>
        </p:txBody>
      </p:sp>
    </p:spTree>
    <p:extLst>
      <p:ext uri="{BB962C8B-B14F-4D97-AF65-F5344CB8AC3E}">
        <p14:creationId xmlns:p14="http://schemas.microsoft.com/office/powerpoint/2010/main" val="176918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10</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zh-CN" altLang="en-US" dirty="0"/>
              <a:t>零件列表</a:t>
            </a:r>
          </a:p>
        </p:txBody>
      </p:sp>
      <p:sp>
        <p:nvSpPr>
          <p:cNvPr id="7" name="Text Placeholder 6">
            <a:extLst>
              <a:ext uri="{FF2B5EF4-FFF2-40B4-BE49-F238E27FC236}">
                <a16:creationId xmlns="" xmlns:a16="http://schemas.microsoft.com/office/drawing/2014/main" id="{7DB7685A-1A1F-45EE-B1CA-F7E96DE95002}"/>
              </a:ext>
            </a:extLst>
          </p:cNvPr>
          <p:cNvSpPr>
            <a:spLocks noGrp="1"/>
          </p:cNvSpPr>
          <p:nvPr>
            <p:ph type="body" idx="16"/>
          </p:nvPr>
        </p:nvSpPr>
        <p:spPr/>
        <p:txBody>
          <a:bodyPr/>
          <a:lstStyle/>
          <a:p>
            <a:r>
              <a:rPr lang="en-US" altLang="zh-CN" dirty="0" err="1">
                <a:latin typeface="Microsoft YaHei UI" panose="020B0503020204020204" pitchFamily="34" charset="-122"/>
                <a:ea typeface="Microsoft YaHei UI" panose="020B0503020204020204" pitchFamily="34" charset="-122"/>
              </a:rPr>
              <a:t>Partlist</a:t>
            </a:r>
            <a:endParaRPr lang="zh-CN" altLang="en-US" dirty="0"/>
          </a:p>
        </p:txBody>
      </p:sp>
      <p:pic>
        <p:nvPicPr>
          <p:cNvPr id="6" name="Picture 5">
            <a:extLst>
              <a:ext uri="{FF2B5EF4-FFF2-40B4-BE49-F238E27FC236}">
                <a16:creationId xmlns="" xmlns:a16="http://schemas.microsoft.com/office/drawing/2014/main" id="{1BD6EC5F-B6C4-4887-95D8-F644F85A8083}"/>
              </a:ext>
            </a:extLst>
          </p:cNvPr>
          <p:cNvPicPr>
            <a:picLocks noChangeAspect="1"/>
          </p:cNvPicPr>
          <p:nvPr/>
        </p:nvPicPr>
        <p:blipFill>
          <a:blip r:embed="rId2"/>
          <a:stretch>
            <a:fillRect/>
          </a:stretch>
        </p:blipFill>
        <p:spPr>
          <a:xfrm>
            <a:off x="2942504" y="1171305"/>
            <a:ext cx="1822544" cy="660434"/>
          </a:xfrm>
          <a:prstGeom prst="rect">
            <a:avLst/>
          </a:prstGeom>
        </p:spPr>
      </p:pic>
      <p:sp>
        <p:nvSpPr>
          <p:cNvPr id="8" name="文本占位符 5">
            <a:extLst>
              <a:ext uri="{FF2B5EF4-FFF2-40B4-BE49-F238E27FC236}">
                <a16:creationId xmlns="" xmlns:a16="http://schemas.microsoft.com/office/drawing/2014/main" id="{C7CACB28-6F6B-4645-B3C2-5F746479EAAE}"/>
              </a:ext>
            </a:extLst>
          </p:cNvPr>
          <p:cNvSpPr txBox="1">
            <a:spLocks/>
          </p:cNvSpPr>
          <p:nvPr/>
        </p:nvSpPr>
        <p:spPr>
          <a:xfrm>
            <a:off x="4765048" y="1195940"/>
            <a:ext cx="6494564" cy="414012"/>
          </a:xfrm>
          <a:prstGeom prst="rect">
            <a:avLst/>
          </a:prstGeom>
        </p:spPr>
        <p:txBody>
          <a:bodyPr lIns="91422" tIns="45712" rIns="91422" bIns="45712"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r>
              <a:rPr lang="zh-CN" altLang="en-US" sz="1200" b="0" dirty="0">
                <a:solidFill>
                  <a:prstClr val="black"/>
                </a:solidFill>
              </a:rPr>
              <a:t>用户进入系统入，点击右上角的图标，进入以下界面：</a:t>
            </a:r>
            <a:endParaRPr lang="en-GB" altLang="zh-CN" sz="1200" b="0" dirty="0">
              <a:solidFill>
                <a:prstClr val="black"/>
              </a:solidFill>
            </a:endParaRPr>
          </a:p>
        </p:txBody>
      </p:sp>
      <p:sp>
        <p:nvSpPr>
          <p:cNvPr id="11" name="文本占位符 5">
            <a:extLst>
              <a:ext uri="{FF2B5EF4-FFF2-40B4-BE49-F238E27FC236}">
                <a16:creationId xmlns="" xmlns:a16="http://schemas.microsoft.com/office/drawing/2014/main" id="{D9D084CC-31AE-4700-A9C1-3687CA39B1BE}"/>
              </a:ext>
            </a:extLst>
          </p:cNvPr>
          <p:cNvSpPr txBox="1">
            <a:spLocks/>
          </p:cNvSpPr>
          <p:nvPr/>
        </p:nvSpPr>
        <p:spPr>
          <a:xfrm>
            <a:off x="374546" y="1226299"/>
            <a:ext cx="6486594" cy="414012"/>
          </a:xfrm>
          <a:prstGeom prst="rect">
            <a:avLst/>
          </a:prstGeom>
        </p:spPr>
        <p:txBody>
          <a:bodyPr lIns="91422" tIns="45712" rIns="91422" bIns="45712"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r>
              <a:rPr lang="zh-CN" altLang="en-US" sz="1200" b="0" dirty="0">
                <a:solidFill>
                  <a:prstClr val="black"/>
                </a:solidFill>
              </a:rPr>
              <a:t>用户进入系统后，点击右上角的图标</a:t>
            </a:r>
            <a:endParaRPr lang="en-GB" altLang="zh-CN" sz="1200" b="0" dirty="0">
              <a:solidFill>
                <a:prstClr val="black"/>
              </a:solidFill>
            </a:endParaRPr>
          </a:p>
        </p:txBody>
      </p:sp>
      <p:pic>
        <p:nvPicPr>
          <p:cNvPr id="12" name="Picture 11">
            <a:extLst>
              <a:ext uri="{FF2B5EF4-FFF2-40B4-BE49-F238E27FC236}">
                <a16:creationId xmlns="" xmlns:a16="http://schemas.microsoft.com/office/drawing/2014/main" id="{203A152B-04FE-4919-B13A-EA47E97BE8C2}"/>
              </a:ext>
            </a:extLst>
          </p:cNvPr>
          <p:cNvPicPr>
            <a:picLocks noChangeAspect="1"/>
          </p:cNvPicPr>
          <p:nvPr/>
        </p:nvPicPr>
        <p:blipFill>
          <a:blip r:embed="rId3"/>
          <a:stretch>
            <a:fillRect/>
          </a:stretch>
        </p:blipFill>
        <p:spPr>
          <a:xfrm>
            <a:off x="3066633" y="2640602"/>
            <a:ext cx="3683189" cy="2343270"/>
          </a:xfrm>
          <a:prstGeom prst="rect">
            <a:avLst/>
          </a:prstGeom>
        </p:spPr>
      </p:pic>
      <p:sp>
        <p:nvSpPr>
          <p:cNvPr id="14" name="Rectangle 13">
            <a:extLst>
              <a:ext uri="{FF2B5EF4-FFF2-40B4-BE49-F238E27FC236}">
                <a16:creationId xmlns="" xmlns:a16="http://schemas.microsoft.com/office/drawing/2014/main" id="{284A3DB9-C44E-45C6-97B9-D6474ADBB965}"/>
              </a:ext>
            </a:extLst>
          </p:cNvPr>
          <p:cNvSpPr/>
          <p:nvPr/>
        </p:nvSpPr>
        <p:spPr>
          <a:xfrm>
            <a:off x="397045" y="1751543"/>
            <a:ext cx="10399542" cy="369332"/>
          </a:xfrm>
          <a:prstGeom prst="rect">
            <a:avLst/>
          </a:prstGeom>
        </p:spPr>
        <p:txBody>
          <a:bodyPr wrap="square">
            <a:spAutoFit/>
          </a:bodyPr>
          <a:lstStyle/>
          <a:p>
            <a:r>
              <a:rPr lang="en-US" altLang="zh-CN" sz="1200" dirty="0"/>
              <a:t>Clicking </a:t>
            </a:r>
            <a:r>
              <a:rPr lang="en-US" altLang="zh-CN" sz="1200" dirty="0" err="1"/>
              <a:t>Partlist</a:t>
            </a:r>
            <a:r>
              <a:rPr lang="en-US" altLang="zh-CN" sz="1200" dirty="0"/>
              <a:t> from My Menu. User is able to view all status </a:t>
            </a:r>
            <a:r>
              <a:rPr lang="en-US" altLang="zh-CN" sz="1200" dirty="0" err="1"/>
              <a:t>Partlist</a:t>
            </a:r>
            <a:r>
              <a:rPr lang="en-US" altLang="zh-CN" sz="1200" dirty="0"/>
              <a:t> if there is any</a:t>
            </a:r>
            <a:r>
              <a:rPr lang="en-US" altLang="zh-CN" dirty="0"/>
              <a:t>.</a:t>
            </a:r>
            <a:endParaRPr lang="zh-CN" altLang="en-US" dirty="0"/>
          </a:p>
        </p:txBody>
      </p:sp>
    </p:spTree>
    <p:extLst>
      <p:ext uri="{BB962C8B-B14F-4D97-AF65-F5344CB8AC3E}">
        <p14:creationId xmlns:p14="http://schemas.microsoft.com/office/powerpoint/2010/main" val="279853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11</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zh-CN" altLang="en-US" dirty="0"/>
              <a:t>零件列表</a:t>
            </a:r>
          </a:p>
        </p:txBody>
      </p:sp>
      <p:sp>
        <p:nvSpPr>
          <p:cNvPr id="7" name="Text Placeholder 6">
            <a:extLst>
              <a:ext uri="{FF2B5EF4-FFF2-40B4-BE49-F238E27FC236}">
                <a16:creationId xmlns="" xmlns:a16="http://schemas.microsoft.com/office/drawing/2014/main" id="{7DB7685A-1A1F-45EE-B1CA-F7E96DE95002}"/>
              </a:ext>
            </a:extLst>
          </p:cNvPr>
          <p:cNvSpPr>
            <a:spLocks noGrp="1"/>
          </p:cNvSpPr>
          <p:nvPr>
            <p:ph type="body" idx="16"/>
          </p:nvPr>
        </p:nvSpPr>
        <p:spPr/>
        <p:txBody>
          <a:bodyPr/>
          <a:lstStyle/>
          <a:p>
            <a:r>
              <a:rPr lang="en-US" altLang="zh-CN" dirty="0" err="1">
                <a:latin typeface="Microsoft YaHei UI" panose="020B0503020204020204" pitchFamily="34" charset="-122"/>
                <a:ea typeface="Microsoft YaHei UI" panose="020B0503020204020204" pitchFamily="34" charset="-122"/>
              </a:rPr>
              <a:t>Partlist</a:t>
            </a:r>
            <a:endParaRPr lang="zh-CN" altLang="en-US" dirty="0"/>
          </a:p>
        </p:txBody>
      </p:sp>
      <p:sp>
        <p:nvSpPr>
          <p:cNvPr id="13" name="Rectangle 12">
            <a:extLst>
              <a:ext uri="{FF2B5EF4-FFF2-40B4-BE49-F238E27FC236}">
                <a16:creationId xmlns="" xmlns:a16="http://schemas.microsoft.com/office/drawing/2014/main" id="{6622885C-0282-43D9-AFB0-046122BA7AAE}"/>
              </a:ext>
            </a:extLst>
          </p:cNvPr>
          <p:cNvSpPr/>
          <p:nvPr/>
        </p:nvSpPr>
        <p:spPr>
          <a:xfrm>
            <a:off x="397808" y="1140751"/>
            <a:ext cx="3290260" cy="276999"/>
          </a:xfrm>
          <a:prstGeom prst="rect">
            <a:avLst/>
          </a:prstGeom>
        </p:spPr>
        <p:txBody>
          <a:bodyPr wrap="none">
            <a:spAutoFit/>
          </a:bodyPr>
          <a:lstStyle/>
          <a:p>
            <a:r>
              <a:rPr lang="zh-CN" altLang="en-US" sz="1200" dirty="0">
                <a:solidFill>
                  <a:prstClr val="black"/>
                </a:solidFill>
                <a:latin typeface="+mj-ea"/>
                <a:ea typeface="+mj-ea"/>
              </a:rPr>
              <a:t>选择‘</a:t>
            </a:r>
            <a:r>
              <a:rPr lang="en-US" altLang="zh-CN" sz="1200" dirty="0">
                <a:solidFill>
                  <a:prstClr val="black"/>
                </a:solidFill>
                <a:latin typeface="+mj-ea"/>
                <a:ea typeface="+mj-ea"/>
              </a:rPr>
              <a:t>Part list’</a:t>
            </a:r>
            <a:r>
              <a:rPr lang="zh-CN" altLang="en-US" sz="1200" dirty="0">
                <a:solidFill>
                  <a:prstClr val="black"/>
                </a:solidFill>
                <a:latin typeface="+mj-ea"/>
                <a:ea typeface="+mj-ea"/>
              </a:rPr>
              <a:t>，进入</a:t>
            </a:r>
            <a:r>
              <a:rPr lang="en-US" altLang="zh-CN" sz="1200" dirty="0">
                <a:solidFill>
                  <a:prstClr val="black"/>
                </a:solidFill>
                <a:latin typeface="+mj-ea"/>
                <a:ea typeface="+mj-ea"/>
              </a:rPr>
              <a:t>Part list’</a:t>
            </a:r>
            <a:r>
              <a:rPr lang="zh-CN" altLang="en-US" sz="1200" dirty="0">
                <a:solidFill>
                  <a:prstClr val="black"/>
                </a:solidFill>
                <a:latin typeface="+mj-ea"/>
                <a:ea typeface="+mj-ea"/>
              </a:rPr>
              <a:t>列表界面。</a:t>
            </a:r>
          </a:p>
        </p:txBody>
      </p:sp>
      <p:sp>
        <p:nvSpPr>
          <p:cNvPr id="15" name="Rectangle 14">
            <a:extLst>
              <a:ext uri="{FF2B5EF4-FFF2-40B4-BE49-F238E27FC236}">
                <a16:creationId xmlns="" xmlns:a16="http://schemas.microsoft.com/office/drawing/2014/main" id="{C21F1E99-2DBA-43A8-88C4-559E6C8539AA}"/>
              </a:ext>
            </a:extLst>
          </p:cNvPr>
          <p:cNvSpPr/>
          <p:nvPr/>
        </p:nvSpPr>
        <p:spPr>
          <a:xfrm>
            <a:off x="414232" y="1373993"/>
            <a:ext cx="3378169" cy="276999"/>
          </a:xfrm>
          <a:prstGeom prst="rect">
            <a:avLst/>
          </a:prstGeom>
        </p:spPr>
        <p:txBody>
          <a:bodyPr wrap="none">
            <a:spAutoFit/>
          </a:bodyPr>
          <a:lstStyle/>
          <a:p>
            <a:r>
              <a:rPr lang="en-US" altLang="zh-CN" sz="1200" dirty="0"/>
              <a:t>Select 'Part list' and enter the Part list page:</a:t>
            </a:r>
            <a:endParaRPr lang="zh-CN" altLang="en-US" sz="1200" dirty="0"/>
          </a:p>
        </p:txBody>
      </p:sp>
      <p:pic>
        <p:nvPicPr>
          <p:cNvPr id="16" name="Picture 15">
            <a:extLst>
              <a:ext uri="{FF2B5EF4-FFF2-40B4-BE49-F238E27FC236}">
                <a16:creationId xmlns="" xmlns:a16="http://schemas.microsoft.com/office/drawing/2014/main" id="{00101FA8-A548-42F5-9217-A8571EC37E54}"/>
              </a:ext>
            </a:extLst>
          </p:cNvPr>
          <p:cNvPicPr>
            <a:picLocks noChangeAspect="1"/>
          </p:cNvPicPr>
          <p:nvPr/>
        </p:nvPicPr>
        <p:blipFill>
          <a:blip r:embed="rId2"/>
          <a:stretch>
            <a:fillRect/>
          </a:stretch>
        </p:blipFill>
        <p:spPr>
          <a:xfrm>
            <a:off x="1113182" y="1790489"/>
            <a:ext cx="7442421" cy="3066845"/>
          </a:xfrm>
          <a:prstGeom prst="rect">
            <a:avLst/>
          </a:prstGeom>
        </p:spPr>
      </p:pic>
      <p:sp>
        <p:nvSpPr>
          <p:cNvPr id="17" name="Rectangle 16">
            <a:extLst>
              <a:ext uri="{FF2B5EF4-FFF2-40B4-BE49-F238E27FC236}">
                <a16:creationId xmlns="" xmlns:a16="http://schemas.microsoft.com/office/drawing/2014/main" id="{70D297EC-A998-470C-B512-865C87D55088}"/>
              </a:ext>
            </a:extLst>
          </p:cNvPr>
          <p:cNvSpPr/>
          <p:nvPr/>
        </p:nvSpPr>
        <p:spPr>
          <a:xfrm>
            <a:off x="421704" y="5135993"/>
            <a:ext cx="10399542" cy="830997"/>
          </a:xfrm>
          <a:prstGeom prst="rect">
            <a:avLst/>
          </a:prstGeom>
        </p:spPr>
        <p:txBody>
          <a:bodyPr wrap="square">
            <a:spAutoFit/>
          </a:bodyPr>
          <a:lstStyle/>
          <a:p>
            <a:r>
              <a:rPr lang="zh-CN" altLang="en-US" sz="1200" dirty="0"/>
              <a:t>供应商登录系统后，默认进入</a:t>
            </a:r>
            <a:r>
              <a:rPr lang="en-US" altLang="zh-CN" sz="1200" dirty="0" err="1"/>
              <a:t>Partlist</a:t>
            </a:r>
            <a:r>
              <a:rPr lang="en-US" altLang="zh-CN" sz="1200" dirty="0"/>
              <a:t> </a:t>
            </a:r>
            <a:r>
              <a:rPr lang="zh-CN" altLang="en-US" sz="1200" dirty="0"/>
              <a:t>列表界面。</a:t>
            </a:r>
            <a:endParaRPr lang="en-US" altLang="zh-CN" sz="1200" dirty="0"/>
          </a:p>
          <a:p>
            <a:r>
              <a:rPr lang="en-US" altLang="zh-CN" sz="1200" dirty="0"/>
              <a:t>When the supplier logs into the system, by default, it enters the </a:t>
            </a:r>
            <a:r>
              <a:rPr lang="en-US" altLang="zh-CN" sz="1200" dirty="0" err="1"/>
              <a:t>Partlist</a:t>
            </a:r>
            <a:r>
              <a:rPr lang="en-US" altLang="zh-CN" sz="1200" dirty="0"/>
              <a:t> list interface</a:t>
            </a:r>
          </a:p>
          <a:p>
            <a:r>
              <a:rPr lang="en-US" altLang="zh-CN" sz="1200" dirty="0">
                <a:solidFill>
                  <a:prstClr val="black"/>
                </a:solidFill>
              </a:rPr>
              <a:t>Part list</a:t>
            </a:r>
            <a:r>
              <a:rPr lang="zh-CN" altLang="en-US" sz="1200" dirty="0">
                <a:solidFill>
                  <a:prstClr val="black"/>
                </a:solidFill>
              </a:rPr>
              <a:t>界面显示的数据为</a:t>
            </a:r>
            <a:r>
              <a:rPr lang="en-US" altLang="zh-CN" sz="1200" dirty="0">
                <a:solidFill>
                  <a:prstClr val="black"/>
                </a:solidFill>
              </a:rPr>
              <a:t>SRM </a:t>
            </a:r>
            <a:r>
              <a:rPr lang="zh-CN" altLang="en-US" sz="1200" dirty="0">
                <a:solidFill>
                  <a:prstClr val="black"/>
                </a:solidFill>
              </a:rPr>
              <a:t>系统传过来的所有需要创建</a:t>
            </a:r>
            <a:r>
              <a:rPr lang="en-US" altLang="zh-CN" sz="1200" dirty="0">
                <a:solidFill>
                  <a:prstClr val="black"/>
                </a:solidFill>
              </a:rPr>
              <a:t>PSW</a:t>
            </a:r>
            <a:r>
              <a:rPr lang="zh-CN" altLang="en-US" sz="1200" dirty="0">
                <a:solidFill>
                  <a:prstClr val="black"/>
                </a:solidFill>
              </a:rPr>
              <a:t>单据的零件信息（包含</a:t>
            </a:r>
            <a:r>
              <a:rPr lang="en-US" altLang="zh-CN" sz="1200" dirty="0">
                <a:solidFill>
                  <a:prstClr val="black"/>
                </a:solidFill>
              </a:rPr>
              <a:t>PACN, COSTBOOK</a:t>
            </a:r>
            <a:r>
              <a:rPr lang="zh-CN" altLang="en-US" sz="1200" dirty="0">
                <a:solidFill>
                  <a:prstClr val="black"/>
                </a:solidFill>
              </a:rPr>
              <a:t>两种情况）</a:t>
            </a:r>
            <a:endParaRPr lang="en-GB" altLang="zh-CN" sz="1200" dirty="0">
              <a:solidFill>
                <a:prstClr val="black"/>
              </a:solidFill>
            </a:endParaRPr>
          </a:p>
          <a:p>
            <a:r>
              <a:rPr lang="en-US" altLang="zh-CN" sz="1200" dirty="0"/>
              <a:t>There are 2 resource of </a:t>
            </a:r>
            <a:r>
              <a:rPr lang="en-US" altLang="zh-CN" sz="1200" dirty="0" err="1"/>
              <a:t>Partklist</a:t>
            </a:r>
            <a:r>
              <a:rPr lang="en-US" altLang="zh-CN" sz="1200" dirty="0"/>
              <a:t>:  SRM COSTBOOK, SRM PACN</a:t>
            </a:r>
            <a:r>
              <a:rPr lang="zh-CN" altLang="en-US" sz="1200" dirty="0"/>
              <a:t>。</a:t>
            </a:r>
            <a:endParaRPr lang="en-US" altLang="zh-CN" sz="1200" dirty="0"/>
          </a:p>
        </p:txBody>
      </p:sp>
    </p:spTree>
    <p:extLst>
      <p:ext uri="{BB962C8B-B14F-4D97-AF65-F5344CB8AC3E}">
        <p14:creationId xmlns:p14="http://schemas.microsoft.com/office/powerpoint/2010/main" val="238076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12</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zh-CN" altLang="en-US" dirty="0"/>
              <a:t>零件列表</a:t>
            </a:r>
            <a:r>
              <a:rPr lang="en-US" altLang="zh-CN" dirty="0"/>
              <a:t>-</a:t>
            </a:r>
            <a:r>
              <a:rPr lang="zh-CN" altLang="en-US" dirty="0"/>
              <a:t>创建</a:t>
            </a:r>
            <a:r>
              <a:rPr lang="en-US" altLang="zh-CN" dirty="0"/>
              <a:t>PSW</a:t>
            </a:r>
            <a:endParaRPr lang="zh-CN" altLang="en-US" dirty="0"/>
          </a:p>
        </p:txBody>
      </p:sp>
      <p:sp>
        <p:nvSpPr>
          <p:cNvPr id="7" name="Text Placeholder 6">
            <a:extLst>
              <a:ext uri="{FF2B5EF4-FFF2-40B4-BE49-F238E27FC236}">
                <a16:creationId xmlns="" xmlns:a16="http://schemas.microsoft.com/office/drawing/2014/main" id="{7DB7685A-1A1F-45EE-B1CA-F7E96DE95002}"/>
              </a:ext>
            </a:extLst>
          </p:cNvPr>
          <p:cNvSpPr>
            <a:spLocks noGrp="1"/>
          </p:cNvSpPr>
          <p:nvPr>
            <p:ph type="body" idx="16"/>
          </p:nvPr>
        </p:nvSpPr>
        <p:spPr/>
        <p:txBody>
          <a:bodyPr/>
          <a:lstStyle/>
          <a:p>
            <a:r>
              <a:rPr lang="en-US" altLang="zh-CN" dirty="0" err="1">
                <a:latin typeface="Microsoft YaHei UI" panose="020B0503020204020204" pitchFamily="34" charset="-122"/>
                <a:ea typeface="Microsoft YaHei UI" panose="020B0503020204020204" pitchFamily="34" charset="-122"/>
              </a:rPr>
              <a:t>Partlist</a:t>
            </a:r>
            <a:r>
              <a:rPr lang="en-US" altLang="zh-CN" dirty="0">
                <a:latin typeface="Microsoft YaHei UI" panose="020B0503020204020204" pitchFamily="34" charset="-122"/>
                <a:ea typeface="Microsoft YaHei UI" panose="020B0503020204020204" pitchFamily="34" charset="-122"/>
              </a:rPr>
              <a:t>-New PSW</a:t>
            </a:r>
            <a:endParaRPr lang="zh-CN" altLang="en-US" dirty="0"/>
          </a:p>
        </p:txBody>
      </p:sp>
      <p:sp>
        <p:nvSpPr>
          <p:cNvPr id="13" name="Rectangle 12">
            <a:extLst>
              <a:ext uri="{FF2B5EF4-FFF2-40B4-BE49-F238E27FC236}">
                <a16:creationId xmlns="" xmlns:a16="http://schemas.microsoft.com/office/drawing/2014/main" id="{6622885C-0282-43D9-AFB0-046122BA7AAE}"/>
              </a:ext>
            </a:extLst>
          </p:cNvPr>
          <p:cNvSpPr/>
          <p:nvPr/>
        </p:nvSpPr>
        <p:spPr>
          <a:xfrm>
            <a:off x="421704" y="976462"/>
            <a:ext cx="8543173" cy="461665"/>
          </a:xfrm>
          <a:prstGeom prst="rect">
            <a:avLst/>
          </a:prstGeom>
        </p:spPr>
        <p:txBody>
          <a:bodyPr wrap="none">
            <a:spAutoFit/>
          </a:bodyPr>
          <a:lstStyle/>
          <a:p>
            <a:r>
              <a:rPr lang="zh-CN" altLang="en-US" sz="1200" dirty="0">
                <a:solidFill>
                  <a:prstClr val="black"/>
                </a:solidFill>
              </a:rPr>
              <a:t>在</a:t>
            </a:r>
            <a:r>
              <a:rPr lang="en-US" altLang="zh-CN" sz="1200" dirty="0">
                <a:solidFill>
                  <a:prstClr val="black"/>
                </a:solidFill>
              </a:rPr>
              <a:t>Part list</a:t>
            </a:r>
            <a:r>
              <a:rPr lang="zh-CN" altLang="en-US" sz="1200" dirty="0">
                <a:solidFill>
                  <a:prstClr val="black"/>
                </a:solidFill>
              </a:rPr>
              <a:t>界面，选择需要创建</a:t>
            </a:r>
            <a:r>
              <a:rPr lang="en-US" altLang="zh-CN" sz="1200" dirty="0">
                <a:solidFill>
                  <a:prstClr val="black"/>
                </a:solidFill>
              </a:rPr>
              <a:t>PSW</a:t>
            </a:r>
            <a:r>
              <a:rPr lang="zh-CN" altLang="en-US" sz="1200" dirty="0">
                <a:solidFill>
                  <a:prstClr val="black"/>
                </a:solidFill>
              </a:rPr>
              <a:t>的行（零件号），点击</a:t>
            </a:r>
            <a:r>
              <a:rPr lang="en-US" altLang="zh-CN" sz="1200" dirty="0">
                <a:solidFill>
                  <a:prstClr val="black"/>
                </a:solidFill>
              </a:rPr>
              <a:t>’NEW PSW’</a:t>
            </a:r>
            <a:r>
              <a:rPr lang="zh-CN" altLang="en-US" sz="1200" dirty="0">
                <a:solidFill>
                  <a:prstClr val="black"/>
                </a:solidFill>
              </a:rPr>
              <a:t>按钮</a:t>
            </a:r>
            <a:endParaRPr lang="en-US" altLang="zh-CN" sz="1200" dirty="0">
              <a:solidFill>
                <a:prstClr val="black"/>
              </a:solidFill>
            </a:endParaRPr>
          </a:p>
          <a:p>
            <a:r>
              <a:rPr lang="da-DK" altLang="zh-CN" sz="1200" dirty="0">
                <a:solidFill>
                  <a:prstClr val="black"/>
                </a:solidFill>
              </a:rPr>
              <a:t>In the Part list interface, select the Part number that needs to be created for PSW, and click the button 'NEW PSW'</a:t>
            </a:r>
            <a:endParaRPr lang="en-GB" altLang="zh-CN" sz="1200" dirty="0">
              <a:solidFill>
                <a:prstClr val="black"/>
              </a:solidFill>
            </a:endParaRPr>
          </a:p>
        </p:txBody>
      </p:sp>
      <p:sp>
        <p:nvSpPr>
          <p:cNvPr id="17" name="Rectangle 16">
            <a:extLst>
              <a:ext uri="{FF2B5EF4-FFF2-40B4-BE49-F238E27FC236}">
                <a16:creationId xmlns="" xmlns:a16="http://schemas.microsoft.com/office/drawing/2014/main" id="{70D297EC-A998-470C-B512-865C87D55088}"/>
              </a:ext>
            </a:extLst>
          </p:cNvPr>
          <p:cNvSpPr/>
          <p:nvPr/>
        </p:nvSpPr>
        <p:spPr>
          <a:xfrm>
            <a:off x="482291" y="4819856"/>
            <a:ext cx="10399542" cy="1015663"/>
          </a:xfrm>
          <a:prstGeom prst="rect">
            <a:avLst/>
          </a:prstGeom>
        </p:spPr>
        <p:txBody>
          <a:bodyPr wrap="square">
            <a:spAutoFit/>
          </a:bodyPr>
          <a:lstStyle/>
          <a:p>
            <a:r>
              <a:rPr lang="zh-CN" altLang="en-US" sz="1200" dirty="0">
                <a:solidFill>
                  <a:prstClr val="black"/>
                </a:solidFill>
              </a:rPr>
              <a:t>点击</a:t>
            </a:r>
            <a:r>
              <a:rPr lang="en-US" altLang="zh-CN" sz="1200" dirty="0">
                <a:solidFill>
                  <a:prstClr val="black"/>
                </a:solidFill>
              </a:rPr>
              <a:t>’NEW PSW’</a:t>
            </a:r>
            <a:r>
              <a:rPr lang="zh-CN" altLang="en-US" sz="1200" dirty="0">
                <a:solidFill>
                  <a:prstClr val="black"/>
                </a:solidFill>
              </a:rPr>
              <a:t>按钮，进入</a:t>
            </a:r>
            <a:r>
              <a:rPr lang="en-US" altLang="zh-CN" sz="1200" dirty="0">
                <a:solidFill>
                  <a:prstClr val="black"/>
                </a:solidFill>
              </a:rPr>
              <a:t>PSW </a:t>
            </a:r>
            <a:r>
              <a:rPr lang="zh-CN" altLang="en-US" sz="1200" dirty="0">
                <a:solidFill>
                  <a:prstClr val="black"/>
                </a:solidFill>
              </a:rPr>
              <a:t>创建界面，输入相应的</a:t>
            </a:r>
            <a:r>
              <a:rPr lang="en-US" altLang="zh-CN" sz="1200" dirty="0">
                <a:solidFill>
                  <a:prstClr val="black"/>
                </a:solidFill>
              </a:rPr>
              <a:t>PSW</a:t>
            </a:r>
            <a:r>
              <a:rPr lang="zh-CN" altLang="en-US" sz="1200" dirty="0">
                <a:solidFill>
                  <a:prstClr val="black"/>
                </a:solidFill>
              </a:rPr>
              <a:t>信息后，点击保存即可。</a:t>
            </a:r>
            <a:endParaRPr lang="en-US" altLang="zh-CN" sz="1200" dirty="0">
              <a:solidFill>
                <a:prstClr val="black"/>
              </a:solidFill>
            </a:endParaRPr>
          </a:p>
          <a:p>
            <a:r>
              <a:rPr lang="da-DK" altLang="zh-CN" sz="1200" dirty="0">
                <a:solidFill>
                  <a:prstClr val="black"/>
                </a:solidFill>
              </a:rPr>
              <a:t>In the ’New PSW’ page, </a:t>
            </a:r>
            <a:r>
              <a:rPr lang="en-US" altLang="zh-CN" sz="1200" dirty="0">
                <a:solidFill>
                  <a:prstClr val="black"/>
                </a:solidFill>
              </a:rPr>
              <a:t>Enter the following values to create a new PSW submission</a:t>
            </a:r>
            <a:r>
              <a:rPr lang="en-US" altLang="zh-CN" dirty="0"/>
              <a:t>.</a:t>
            </a:r>
          </a:p>
          <a:p>
            <a:endParaRPr lang="en-US" altLang="zh-CN" dirty="0"/>
          </a:p>
          <a:p>
            <a:endParaRPr lang="en-US" altLang="zh-CN" sz="1200" dirty="0"/>
          </a:p>
        </p:txBody>
      </p:sp>
      <p:pic>
        <p:nvPicPr>
          <p:cNvPr id="3" name="Picture 2">
            <a:extLst>
              <a:ext uri="{FF2B5EF4-FFF2-40B4-BE49-F238E27FC236}">
                <a16:creationId xmlns="" xmlns:a16="http://schemas.microsoft.com/office/drawing/2014/main" id="{1927C519-B6C8-499D-91E8-35C1DB228DDF}"/>
              </a:ext>
            </a:extLst>
          </p:cNvPr>
          <p:cNvPicPr>
            <a:picLocks noChangeAspect="1"/>
          </p:cNvPicPr>
          <p:nvPr/>
        </p:nvPicPr>
        <p:blipFill>
          <a:blip r:embed="rId2"/>
          <a:stretch>
            <a:fillRect/>
          </a:stretch>
        </p:blipFill>
        <p:spPr>
          <a:xfrm>
            <a:off x="743238" y="1886568"/>
            <a:ext cx="9585506" cy="2225207"/>
          </a:xfrm>
          <a:prstGeom prst="rect">
            <a:avLst/>
          </a:prstGeom>
        </p:spPr>
      </p:pic>
    </p:spTree>
    <p:extLst>
      <p:ext uri="{BB962C8B-B14F-4D97-AF65-F5344CB8AC3E}">
        <p14:creationId xmlns:p14="http://schemas.microsoft.com/office/powerpoint/2010/main" val="9171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13</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zh-CN" altLang="en-US" dirty="0"/>
              <a:t>零件列表</a:t>
            </a:r>
            <a:r>
              <a:rPr lang="en-US" altLang="zh-CN" dirty="0"/>
              <a:t>-</a:t>
            </a:r>
            <a:r>
              <a:rPr lang="zh-CN" altLang="en-US" dirty="0"/>
              <a:t>创建</a:t>
            </a:r>
            <a:r>
              <a:rPr lang="en-US" altLang="zh-CN" dirty="0"/>
              <a:t>PSW</a:t>
            </a:r>
            <a:endParaRPr lang="zh-CN" altLang="en-US" dirty="0"/>
          </a:p>
        </p:txBody>
      </p:sp>
      <p:sp>
        <p:nvSpPr>
          <p:cNvPr id="7" name="Text Placeholder 6">
            <a:extLst>
              <a:ext uri="{FF2B5EF4-FFF2-40B4-BE49-F238E27FC236}">
                <a16:creationId xmlns="" xmlns:a16="http://schemas.microsoft.com/office/drawing/2014/main" id="{7DB7685A-1A1F-45EE-B1CA-F7E96DE95002}"/>
              </a:ext>
            </a:extLst>
          </p:cNvPr>
          <p:cNvSpPr>
            <a:spLocks noGrp="1"/>
          </p:cNvSpPr>
          <p:nvPr>
            <p:ph type="body" idx="16"/>
          </p:nvPr>
        </p:nvSpPr>
        <p:spPr/>
        <p:txBody>
          <a:bodyPr/>
          <a:lstStyle/>
          <a:p>
            <a:r>
              <a:rPr lang="en-US" altLang="zh-CN" dirty="0" err="1">
                <a:latin typeface="Microsoft YaHei UI" panose="020B0503020204020204" pitchFamily="34" charset="-122"/>
                <a:ea typeface="Microsoft YaHei UI" panose="020B0503020204020204" pitchFamily="34" charset="-122"/>
              </a:rPr>
              <a:t>Partlist</a:t>
            </a:r>
            <a:r>
              <a:rPr lang="en-US" altLang="zh-CN" dirty="0">
                <a:latin typeface="Microsoft YaHei UI" panose="020B0503020204020204" pitchFamily="34" charset="-122"/>
                <a:ea typeface="Microsoft YaHei UI" panose="020B0503020204020204" pitchFamily="34" charset="-122"/>
              </a:rPr>
              <a:t>-New PSW</a:t>
            </a:r>
            <a:endParaRPr lang="zh-CN" altLang="en-US" dirty="0"/>
          </a:p>
        </p:txBody>
      </p:sp>
      <p:pic>
        <p:nvPicPr>
          <p:cNvPr id="4" name="Picture 3">
            <a:extLst>
              <a:ext uri="{FF2B5EF4-FFF2-40B4-BE49-F238E27FC236}">
                <a16:creationId xmlns="" xmlns:a16="http://schemas.microsoft.com/office/drawing/2014/main" id="{C0118051-58C6-4DAA-8F4E-4B3FAEB4676A}"/>
              </a:ext>
            </a:extLst>
          </p:cNvPr>
          <p:cNvPicPr>
            <a:picLocks noChangeAspect="1"/>
          </p:cNvPicPr>
          <p:nvPr/>
        </p:nvPicPr>
        <p:blipFill>
          <a:blip r:embed="rId2"/>
          <a:stretch>
            <a:fillRect/>
          </a:stretch>
        </p:blipFill>
        <p:spPr>
          <a:xfrm>
            <a:off x="397045" y="1523071"/>
            <a:ext cx="8762858" cy="3180973"/>
          </a:xfrm>
          <a:prstGeom prst="rect">
            <a:avLst/>
          </a:prstGeom>
        </p:spPr>
      </p:pic>
      <p:sp>
        <p:nvSpPr>
          <p:cNvPr id="6" name="Rectangle 5">
            <a:extLst>
              <a:ext uri="{FF2B5EF4-FFF2-40B4-BE49-F238E27FC236}">
                <a16:creationId xmlns="" xmlns:a16="http://schemas.microsoft.com/office/drawing/2014/main" id="{8EB4BAC9-40FF-4939-8126-F5C48A96129E}"/>
              </a:ext>
            </a:extLst>
          </p:cNvPr>
          <p:cNvSpPr/>
          <p:nvPr/>
        </p:nvSpPr>
        <p:spPr>
          <a:xfrm>
            <a:off x="547240" y="4753167"/>
            <a:ext cx="9172864" cy="1569660"/>
          </a:xfrm>
          <a:prstGeom prst="rect">
            <a:avLst/>
          </a:prstGeom>
        </p:spPr>
        <p:txBody>
          <a:bodyPr wrap="square">
            <a:spAutoFit/>
          </a:bodyPr>
          <a:lstStyle/>
          <a:p>
            <a:r>
              <a:rPr lang="en-US" altLang="zh-CN" sz="1200" dirty="0"/>
              <a:t>PSW</a:t>
            </a:r>
            <a:r>
              <a:rPr lang="zh-CN" altLang="en-US" sz="1200" dirty="0"/>
              <a:t>保存后，在</a:t>
            </a:r>
            <a:r>
              <a:rPr lang="en-US" altLang="zh-CN" sz="1200" dirty="0"/>
              <a:t>WORK LIST</a:t>
            </a:r>
            <a:r>
              <a:rPr lang="zh-CN" altLang="en-US" sz="1200" dirty="0"/>
              <a:t>界面就会新增一条记录，点击 </a:t>
            </a:r>
            <a:r>
              <a:rPr lang="en-US" altLang="zh-CN" sz="1200" dirty="0"/>
              <a:t>VIEW</a:t>
            </a:r>
            <a:r>
              <a:rPr lang="zh-CN" altLang="en-US" sz="1200" dirty="0"/>
              <a:t>即可查看</a:t>
            </a:r>
          </a:p>
          <a:p>
            <a:r>
              <a:rPr lang="en-US" altLang="zh-CN" sz="1200" dirty="0"/>
              <a:t>After PSW is saved, a new record will be added in the WORK LIST interface. Click VIEW to VIEW it</a:t>
            </a:r>
          </a:p>
          <a:p>
            <a:endParaRPr lang="en-US" altLang="zh-CN" sz="1200" dirty="0"/>
          </a:p>
          <a:p>
            <a:r>
              <a:rPr lang="zh-CN" altLang="en-US" sz="1200" dirty="0"/>
              <a:t>注意： 只能选择还未创建生成</a:t>
            </a:r>
            <a:r>
              <a:rPr lang="en-US" altLang="zh-CN" sz="1200" dirty="0"/>
              <a:t>PSW NO</a:t>
            </a:r>
            <a:r>
              <a:rPr lang="zh-CN" altLang="en-US" sz="1200" dirty="0"/>
              <a:t>的零件号进行创建，否则系统提示，已存在相应的</a:t>
            </a:r>
            <a:r>
              <a:rPr lang="en-US" altLang="zh-CN" sz="1200" dirty="0"/>
              <a:t>PSW </a:t>
            </a:r>
            <a:r>
              <a:rPr lang="zh-CN" altLang="en-US" sz="1200" dirty="0"/>
              <a:t>，不能创建。</a:t>
            </a:r>
          </a:p>
          <a:p>
            <a:r>
              <a:rPr lang="en-US" altLang="zh-CN" sz="1200" dirty="0"/>
              <a:t>Note: only the part number that has not been created to generate the PSW NO can be selected for creation, otherwise the system prompts that the corresponding PSW already exists and cannot be </a:t>
            </a:r>
            <a:r>
              <a:rPr lang="en-US" altLang="zh-CN" sz="1200" dirty="0" smtClean="0"/>
              <a:t>created</a:t>
            </a:r>
          </a:p>
          <a:p>
            <a:r>
              <a:rPr lang="zh-CN" altLang="en-US" sz="1200" b="1" dirty="0" smtClean="0">
                <a:solidFill>
                  <a:srgbClr val="FF0000"/>
                </a:solidFill>
              </a:rPr>
              <a:t>如果创建</a:t>
            </a:r>
            <a:r>
              <a:rPr lang="en-US" altLang="zh-CN" sz="1200" b="1" dirty="0" smtClean="0">
                <a:solidFill>
                  <a:srgbClr val="FF0000"/>
                </a:solidFill>
              </a:rPr>
              <a:t>Phase 3 PSW</a:t>
            </a:r>
            <a:r>
              <a:rPr lang="zh-CN" altLang="en-US" sz="1200" b="1" dirty="0" smtClean="0">
                <a:solidFill>
                  <a:srgbClr val="FF0000"/>
                </a:solidFill>
              </a:rPr>
              <a:t>遇到问题，请查看第</a:t>
            </a:r>
            <a:r>
              <a:rPr lang="en-US" altLang="zh-CN" sz="1200" b="1" dirty="0" smtClean="0">
                <a:solidFill>
                  <a:srgbClr val="FF0000"/>
                </a:solidFill>
              </a:rPr>
              <a:t>44</a:t>
            </a:r>
            <a:r>
              <a:rPr lang="zh-CN" altLang="en-US" sz="1200" b="1" dirty="0" smtClean="0">
                <a:solidFill>
                  <a:srgbClr val="FF0000"/>
                </a:solidFill>
              </a:rPr>
              <a:t>页</a:t>
            </a:r>
            <a:endParaRPr lang="en-US" altLang="zh-CN" sz="1200" b="1" dirty="0" smtClean="0">
              <a:solidFill>
                <a:srgbClr val="FF0000"/>
              </a:solidFill>
            </a:endParaRPr>
          </a:p>
          <a:p>
            <a:r>
              <a:rPr lang="en-US" altLang="zh-CN" sz="1200" b="1" dirty="0" smtClean="0">
                <a:solidFill>
                  <a:srgbClr val="FF0000"/>
                </a:solidFill>
              </a:rPr>
              <a:t>Any Problem with creating phase 3 </a:t>
            </a:r>
            <a:r>
              <a:rPr lang="en-US" altLang="zh-CN" sz="1200" b="1" dirty="0" err="1" smtClean="0">
                <a:solidFill>
                  <a:srgbClr val="FF0000"/>
                </a:solidFill>
              </a:rPr>
              <a:t>psw</a:t>
            </a:r>
            <a:r>
              <a:rPr lang="en-US" altLang="zh-CN" sz="1200" b="1" dirty="0" smtClean="0">
                <a:solidFill>
                  <a:srgbClr val="FF0000"/>
                </a:solidFill>
              </a:rPr>
              <a:t>, please turn to page 44.</a:t>
            </a:r>
            <a:endParaRPr lang="en-US" altLang="zh-CN" sz="1200" b="1" dirty="0">
              <a:solidFill>
                <a:srgbClr val="FF0000"/>
              </a:solidFill>
            </a:endParaRPr>
          </a:p>
        </p:txBody>
      </p:sp>
      <p:sp>
        <p:nvSpPr>
          <p:cNvPr id="8" name="Rectangle 7">
            <a:extLst>
              <a:ext uri="{FF2B5EF4-FFF2-40B4-BE49-F238E27FC236}">
                <a16:creationId xmlns="" xmlns:a16="http://schemas.microsoft.com/office/drawing/2014/main" id="{4444E004-8E24-4E44-80DA-5FE0BD602999}"/>
              </a:ext>
            </a:extLst>
          </p:cNvPr>
          <p:cNvSpPr/>
          <p:nvPr/>
        </p:nvSpPr>
        <p:spPr>
          <a:xfrm>
            <a:off x="397045" y="934185"/>
            <a:ext cx="10997174" cy="461665"/>
          </a:xfrm>
          <a:prstGeom prst="rect">
            <a:avLst/>
          </a:prstGeom>
        </p:spPr>
        <p:txBody>
          <a:bodyPr wrap="square">
            <a:spAutoFit/>
          </a:bodyPr>
          <a:lstStyle/>
          <a:p>
            <a:r>
              <a:rPr lang="zh-CN" altLang="en-US" sz="1200" dirty="0"/>
              <a:t>一个</a:t>
            </a:r>
            <a:r>
              <a:rPr lang="en-US" altLang="zh-CN" sz="1200" dirty="0"/>
              <a:t>PSW </a:t>
            </a:r>
            <a:r>
              <a:rPr lang="zh-CN" altLang="en-US" sz="1200" dirty="0"/>
              <a:t>主要由以下几个组成部分：</a:t>
            </a:r>
            <a:r>
              <a:rPr lang="en-US" altLang="zh-CN" sz="1200" dirty="0"/>
              <a:t>PSW Form, Checklist ,</a:t>
            </a:r>
            <a:r>
              <a:rPr lang="zh-CN" altLang="en-US" sz="1200" dirty="0"/>
              <a:t>附件，声明</a:t>
            </a:r>
            <a:endParaRPr lang="en-US" altLang="zh-CN" sz="1200" dirty="0"/>
          </a:p>
          <a:p>
            <a:r>
              <a:rPr lang="en-US" altLang="zh-CN" sz="1200" dirty="0"/>
              <a:t>The main components of the </a:t>
            </a:r>
            <a:r>
              <a:rPr lang="en-US" altLang="zh-CN" sz="1200" dirty="0" err="1"/>
              <a:t>ePSW</a:t>
            </a:r>
            <a:r>
              <a:rPr lang="en-US" altLang="zh-CN" sz="1200" dirty="0"/>
              <a:t> are as follows: PSW Form</a:t>
            </a:r>
            <a:r>
              <a:rPr lang="zh-CN" altLang="en-US" sz="1200" dirty="0"/>
              <a:t>，</a:t>
            </a:r>
            <a:r>
              <a:rPr lang="en-US" altLang="zh-CN" sz="1200" dirty="0"/>
              <a:t>Checklist</a:t>
            </a:r>
            <a:r>
              <a:rPr lang="zh-CN" altLang="en-US" sz="1200" dirty="0"/>
              <a:t>，</a:t>
            </a:r>
            <a:r>
              <a:rPr lang="en-US" altLang="zh-CN" sz="1200" dirty="0" err="1"/>
              <a:t>Attchments</a:t>
            </a:r>
            <a:r>
              <a:rPr lang="en-US" altLang="zh-CN" sz="1200" dirty="0"/>
              <a:t> </a:t>
            </a:r>
            <a:r>
              <a:rPr lang="zh-CN" altLang="en-US" sz="1200" dirty="0"/>
              <a:t>，</a:t>
            </a:r>
            <a:r>
              <a:rPr lang="en-US" altLang="zh-CN" sz="1200" dirty="0"/>
              <a:t>Declaration</a:t>
            </a:r>
          </a:p>
        </p:txBody>
      </p:sp>
    </p:spTree>
    <p:extLst>
      <p:ext uri="{BB962C8B-B14F-4D97-AF65-F5344CB8AC3E}">
        <p14:creationId xmlns:p14="http://schemas.microsoft.com/office/powerpoint/2010/main" val="199836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14</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1261362"/>
            <a:ext cx="11264058" cy="276999"/>
          </a:xfrm>
          <a:prstGeom prst="rect">
            <a:avLst/>
          </a:prstGeom>
        </p:spPr>
        <p:txBody>
          <a:bodyPr wrap="square">
            <a:spAutoFit/>
          </a:bodyPr>
          <a:lstStyle/>
          <a:p>
            <a:pPr hangingPunct="0"/>
            <a:r>
              <a:rPr lang="zh-CN" altLang="en-US" sz="1200" dirty="0"/>
              <a:t>第一步：输入</a:t>
            </a:r>
            <a:r>
              <a:rPr lang="en-US" altLang="zh-CN" sz="1200" dirty="0"/>
              <a:t>PSW Form</a:t>
            </a:r>
            <a:r>
              <a:rPr lang="zh-CN" altLang="en-US" sz="1200" dirty="0"/>
              <a:t>基本信息</a:t>
            </a:r>
            <a:endParaRPr lang="en-US" altLang="zh-CN" sz="1200" dirty="0"/>
          </a:p>
        </p:txBody>
      </p:sp>
      <p:pic>
        <p:nvPicPr>
          <p:cNvPr id="6" name="Picture 5">
            <a:extLst>
              <a:ext uri="{FF2B5EF4-FFF2-40B4-BE49-F238E27FC236}">
                <a16:creationId xmlns="" xmlns:a16="http://schemas.microsoft.com/office/drawing/2014/main" id="{AA8B53C2-71E8-4537-B5CE-824822A44C38}"/>
              </a:ext>
            </a:extLst>
          </p:cNvPr>
          <p:cNvPicPr>
            <a:picLocks noChangeAspect="1"/>
          </p:cNvPicPr>
          <p:nvPr/>
        </p:nvPicPr>
        <p:blipFill>
          <a:blip r:embed="rId2"/>
          <a:stretch>
            <a:fillRect/>
          </a:stretch>
        </p:blipFill>
        <p:spPr>
          <a:xfrm>
            <a:off x="397045" y="1865630"/>
            <a:ext cx="10937777" cy="3182112"/>
          </a:xfrm>
          <a:prstGeom prst="rect">
            <a:avLst/>
          </a:prstGeom>
        </p:spPr>
      </p:pic>
    </p:spTree>
    <p:extLst>
      <p:ext uri="{BB962C8B-B14F-4D97-AF65-F5344CB8AC3E}">
        <p14:creationId xmlns:p14="http://schemas.microsoft.com/office/powerpoint/2010/main" val="63697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15</a:t>
            </a:fld>
            <a:endParaRPr kumimoji="1" lang="zh-CN" altLang="en-US"/>
          </a:p>
        </p:txBody>
      </p:sp>
      <p:sp>
        <p:nvSpPr>
          <p:cNvPr id="3" name="Rectangle 2">
            <a:extLst>
              <a:ext uri="{FF2B5EF4-FFF2-40B4-BE49-F238E27FC236}">
                <a16:creationId xmlns="" xmlns:a16="http://schemas.microsoft.com/office/drawing/2014/main" id="{3D04610C-C409-4ADE-AD7F-E04C231731FE}"/>
              </a:ext>
            </a:extLst>
          </p:cNvPr>
          <p:cNvSpPr/>
          <p:nvPr/>
        </p:nvSpPr>
        <p:spPr>
          <a:xfrm>
            <a:off x="467057" y="979517"/>
            <a:ext cx="11264058" cy="4524315"/>
          </a:xfrm>
          <a:prstGeom prst="rect">
            <a:avLst/>
          </a:prstGeom>
        </p:spPr>
        <p:txBody>
          <a:bodyPr wrap="square">
            <a:spAutoFit/>
          </a:bodyPr>
          <a:lstStyle/>
          <a:p>
            <a:r>
              <a:rPr lang="da-DK" altLang="zh-CN" sz="1200" dirty="0"/>
              <a:t>PSW FORM</a:t>
            </a:r>
            <a:r>
              <a:rPr lang="zh-CN" altLang="en-US" sz="1200" dirty="0"/>
              <a:t>：</a:t>
            </a:r>
            <a:endParaRPr lang="da-DK" altLang="zh-CN" sz="1200" dirty="0"/>
          </a:p>
          <a:p>
            <a:pPr marL="228600" lvl="0" indent="-228600" hangingPunct="0">
              <a:buFont typeface="+mj-lt"/>
              <a:buAutoNum type="arabicPeriod"/>
            </a:pPr>
            <a:r>
              <a:rPr lang="zh-CN" altLang="en-US" sz="1200" dirty="0"/>
              <a:t>选择</a:t>
            </a:r>
            <a:r>
              <a:rPr lang="da-DK" altLang="zh-CN" sz="1200" dirty="0"/>
              <a:t>PPAP Phase: </a:t>
            </a:r>
            <a:r>
              <a:rPr lang="zh-CN" altLang="en-US" sz="1200" dirty="0"/>
              <a:t>可以选择</a:t>
            </a:r>
            <a:r>
              <a:rPr lang="da-DK" altLang="zh-CN" sz="1200" dirty="0"/>
              <a:t>Phase 1</a:t>
            </a:r>
            <a:r>
              <a:rPr lang="zh-CN" altLang="en-US" sz="1200" dirty="0"/>
              <a:t>，</a:t>
            </a:r>
            <a:r>
              <a:rPr lang="da-DK" altLang="zh-CN" sz="1200" dirty="0"/>
              <a:t> Phase 2</a:t>
            </a:r>
            <a:r>
              <a:rPr lang="zh-CN" altLang="en-US" sz="1200" dirty="0"/>
              <a:t>，</a:t>
            </a:r>
            <a:r>
              <a:rPr lang="da-DK" altLang="zh-CN" sz="1200" dirty="0"/>
              <a:t> Phase 3</a:t>
            </a:r>
            <a:r>
              <a:rPr lang="zh-CN" altLang="en-US" sz="1200" dirty="0"/>
              <a:t>，</a:t>
            </a:r>
            <a:r>
              <a:rPr lang="da-DK" altLang="zh-CN" sz="1200" dirty="0"/>
              <a:t> Interim (Non PPAP).</a:t>
            </a:r>
          </a:p>
          <a:p>
            <a:pPr marL="228600" indent="-228600" hangingPunct="0">
              <a:buFont typeface="+mj-lt"/>
              <a:buAutoNum type="arabicPeriod"/>
            </a:pPr>
            <a:r>
              <a:rPr lang="da-DK" altLang="zh-CN" sz="1200" dirty="0"/>
              <a:t>Select the </a:t>
            </a:r>
            <a:r>
              <a:rPr lang="da-DK" altLang="zh-CN" sz="1200" b="1" dirty="0"/>
              <a:t>PPAP Phase</a:t>
            </a:r>
            <a:r>
              <a:rPr lang="da-DK" altLang="zh-CN" sz="1200" dirty="0"/>
              <a:t>. Options are Phase 1, 2, and 3 and Interim (Non PPAP).</a:t>
            </a:r>
          </a:p>
          <a:p>
            <a:pPr marL="228600" indent="-228600" hangingPunct="0">
              <a:buFont typeface="+mj-lt"/>
              <a:buAutoNum type="arabicPeriod"/>
            </a:pPr>
            <a:endParaRPr lang="da-DK" altLang="zh-CN" sz="1200" dirty="0"/>
          </a:p>
          <a:p>
            <a:pPr marL="228600" lvl="0" indent="-228600" hangingPunct="0">
              <a:buFont typeface="+mj-lt"/>
              <a:buAutoNum type="arabicPeriod"/>
            </a:pPr>
            <a:endParaRPr lang="en-US" altLang="zh-CN" sz="1200" dirty="0"/>
          </a:p>
          <a:p>
            <a:pPr marL="228600" lvl="0" indent="-228600" hangingPunct="0">
              <a:buFont typeface="+mj-lt"/>
              <a:buAutoNum type="arabicPeriod"/>
            </a:pPr>
            <a:endParaRPr lang="en-US" altLang="zh-CN" sz="1200" dirty="0"/>
          </a:p>
          <a:p>
            <a:pPr marL="228600" lvl="0" indent="-228600" hangingPunct="0">
              <a:buFont typeface="+mj-lt"/>
              <a:buAutoNum type="arabicPeriod"/>
            </a:pPr>
            <a:endParaRPr lang="en-US" altLang="zh-CN" sz="1200" dirty="0"/>
          </a:p>
          <a:p>
            <a:pPr marL="228600" lvl="0" indent="-228600" hangingPunct="0">
              <a:buFont typeface="+mj-lt"/>
              <a:buAutoNum type="arabicPeriod"/>
            </a:pPr>
            <a:endParaRPr lang="en-US" altLang="zh-CN" sz="1200" dirty="0"/>
          </a:p>
          <a:p>
            <a:pPr marL="228600" lvl="0" indent="-228600" hangingPunct="0">
              <a:buFont typeface="+mj-lt"/>
              <a:buAutoNum type="arabicPeriod"/>
            </a:pPr>
            <a:endParaRPr lang="en-US" altLang="zh-CN" sz="1200" dirty="0"/>
          </a:p>
          <a:p>
            <a:pPr marL="228600" lvl="0" indent="-228600" hangingPunct="0">
              <a:buFont typeface="+mj-lt"/>
              <a:buAutoNum type="arabicPeriod"/>
            </a:pPr>
            <a:endParaRPr lang="en-US" altLang="zh-CN" sz="1200" dirty="0"/>
          </a:p>
          <a:p>
            <a:pPr marL="228600" lvl="0" indent="-228600" hangingPunct="0">
              <a:buFont typeface="+mj-lt"/>
              <a:buAutoNum type="arabicPeriod"/>
            </a:pPr>
            <a:endParaRPr lang="zh-CN" altLang="zh-CN" sz="1200" dirty="0"/>
          </a:p>
          <a:p>
            <a:pPr hangingPunct="0"/>
            <a:r>
              <a:rPr lang="zh-CN" altLang="en-US" sz="1200" dirty="0"/>
              <a:t>注意：</a:t>
            </a:r>
            <a:endParaRPr lang="en-US" altLang="zh-CN" sz="1200" dirty="0"/>
          </a:p>
          <a:p>
            <a:pPr hangingPunct="0"/>
            <a:r>
              <a:rPr lang="zh-CN" altLang="en-US" sz="1200" dirty="0"/>
              <a:t>如果是</a:t>
            </a:r>
            <a:r>
              <a:rPr lang="en-US" altLang="zh-CN" sz="1200" dirty="0"/>
              <a:t>PHASE 3, </a:t>
            </a:r>
            <a:r>
              <a:rPr lang="zh-CN" altLang="en-US" sz="1200" dirty="0"/>
              <a:t>则 </a:t>
            </a:r>
            <a:r>
              <a:rPr lang="en-US" altLang="zh-CN" sz="1200" dirty="0"/>
              <a:t>CAR</a:t>
            </a:r>
            <a:r>
              <a:rPr lang="zh-CN" altLang="en-US" sz="1200" dirty="0"/>
              <a:t>附件一定要上传     </a:t>
            </a:r>
            <a:endParaRPr lang="en-US" altLang="zh-CN" sz="1200" dirty="0"/>
          </a:p>
          <a:p>
            <a:pPr hangingPunct="0"/>
            <a:r>
              <a:rPr lang="en-US" altLang="zh-CN" sz="1200" dirty="0"/>
              <a:t>If it is PHASE 3, the CAR attachment must be uploaded</a:t>
            </a:r>
          </a:p>
          <a:p>
            <a:pPr hangingPunct="0"/>
            <a:endParaRPr lang="en-US" altLang="zh-CN" sz="1200" dirty="0"/>
          </a:p>
          <a:p>
            <a:pPr hangingPunct="0"/>
            <a:endParaRPr lang="en-US" altLang="zh-CN" sz="1200" dirty="0"/>
          </a:p>
          <a:p>
            <a:pPr hangingPunct="0"/>
            <a:endParaRPr lang="en-US" altLang="zh-CN" sz="1200" dirty="0"/>
          </a:p>
          <a:p>
            <a:pPr hangingPunct="0"/>
            <a:endParaRPr lang="en-US" altLang="zh-CN" sz="1200" dirty="0"/>
          </a:p>
          <a:p>
            <a:pPr hangingPunct="0"/>
            <a:endParaRPr lang="en-US" altLang="zh-CN" sz="1200" dirty="0"/>
          </a:p>
          <a:p>
            <a:pPr hangingPunct="0"/>
            <a:endParaRPr lang="en-US" altLang="zh-CN" sz="1200" dirty="0"/>
          </a:p>
          <a:p>
            <a:pPr hangingPunct="0"/>
            <a:r>
              <a:rPr lang="zh-CN" altLang="en-US" sz="1200" dirty="0"/>
              <a:t>如果是</a:t>
            </a:r>
            <a:r>
              <a:rPr lang="en-US" altLang="zh-CN" sz="1200" dirty="0"/>
              <a:t>IPSW,</a:t>
            </a:r>
            <a:r>
              <a:rPr lang="zh-CN" altLang="en-US" sz="1200" dirty="0"/>
              <a:t>则</a:t>
            </a:r>
            <a:r>
              <a:rPr lang="en-US" altLang="zh-CN" sz="1200" dirty="0"/>
              <a:t>WERS Alert </a:t>
            </a:r>
            <a:r>
              <a:rPr lang="zh-CN" altLang="en-US" sz="1200" dirty="0"/>
              <a:t>附件一定要上传</a:t>
            </a:r>
          </a:p>
          <a:p>
            <a:pPr hangingPunct="0"/>
            <a:r>
              <a:rPr lang="en-US" altLang="zh-CN" sz="1200" dirty="0"/>
              <a:t>If it's an IPSW, the WERS Alert attachment must be uploaded</a:t>
            </a:r>
          </a:p>
          <a:p>
            <a:pPr lvl="0" hangingPunct="0"/>
            <a:endParaRPr lang="da-DK" altLang="zh-CN" sz="1200" dirty="0"/>
          </a:p>
          <a:p>
            <a:endParaRPr lang="en-US" altLang="zh-CN" sz="1200" dirty="0"/>
          </a:p>
        </p:txBody>
      </p:sp>
      <p:pic>
        <p:nvPicPr>
          <p:cNvPr id="8" name="Picture 7">
            <a:extLst>
              <a:ext uri="{FF2B5EF4-FFF2-40B4-BE49-F238E27FC236}">
                <a16:creationId xmlns="" xmlns:a16="http://schemas.microsoft.com/office/drawing/2014/main" id="{785A657A-161E-4764-9D40-FD118C8068AF}"/>
              </a:ext>
            </a:extLst>
          </p:cNvPr>
          <p:cNvPicPr>
            <a:picLocks noChangeAspect="1"/>
          </p:cNvPicPr>
          <p:nvPr/>
        </p:nvPicPr>
        <p:blipFill>
          <a:blip r:embed="rId2"/>
          <a:stretch>
            <a:fillRect/>
          </a:stretch>
        </p:blipFill>
        <p:spPr>
          <a:xfrm>
            <a:off x="2616501" y="1585044"/>
            <a:ext cx="4078498" cy="1265366"/>
          </a:xfrm>
          <a:prstGeom prst="rect">
            <a:avLst/>
          </a:prstGeom>
        </p:spPr>
      </p:pic>
      <p:pic>
        <p:nvPicPr>
          <p:cNvPr id="12" name="Picture 11">
            <a:extLst>
              <a:ext uri="{FF2B5EF4-FFF2-40B4-BE49-F238E27FC236}">
                <a16:creationId xmlns="" xmlns:a16="http://schemas.microsoft.com/office/drawing/2014/main" id="{78DE704A-7C7E-45B0-A193-ABFDA56A826E}"/>
              </a:ext>
            </a:extLst>
          </p:cNvPr>
          <p:cNvPicPr>
            <a:picLocks noChangeAspect="1"/>
          </p:cNvPicPr>
          <p:nvPr/>
        </p:nvPicPr>
        <p:blipFill>
          <a:blip r:embed="rId3"/>
          <a:stretch>
            <a:fillRect/>
          </a:stretch>
        </p:blipFill>
        <p:spPr>
          <a:xfrm>
            <a:off x="2483144" y="5267249"/>
            <a:ext cx="3733992" cy="914447"/>
          </a:xfrm>
          <a:prstGeom prst="rect">
            <a:avLst/>
          </a:prstGeom>
        </p:spPr>
      </p:pic>
      <p:pic>
        <p:nvPicPr>
          <p:cNvPr id="13" name="Picture 12">
            <a:extLst>
              <a:ext uri="{FF2B5EF4-FFF2-40B4-BE49-F238E27FC236}">
                <a16:creationId xmlns="" xmlns:a16="http://schemas.microsoft.com/office/drawing/2014/main" id="{76763868-98C2-451B-900F-8A52099D5EFF}"/>
              </a:ext>
            </a:extLst>
          </p:cNvPr>
          <p:cNvPicPr>
            <a:picLocks noChangeAspect="1"/>
          </p:cNvPicPr>
          <p:nvPr/>
        </p:nvPicPr>
        <p:blipFill>
          <a:blip r:embed="rId4"/>
          <a:stretch>
            <a:fillRect/>
          </a:stretch>
        </p:blipFill>
        <p:spPr>
          <a:xfrm>
            <a:off x="2616501" y="3632941"/>
            <a:ext cx="3600635" cy="927148"/>
          </a:xfrm>
          <a:prstGeom prst="rect">
            <a:avLst/>
          </a:prstGeom>
        </p:spPr>
      </p:pic>
      <p:sp>
        <p:nvSpPr>
          <p:cNvPr id="19" name="文本占位符 4">
            <a:extLst>
              <a:ext uri="{FF2B5EF4-FFF2-40B4-BE49-F238E27FC236}">
                <a16:creationId xmlns="" xmlns:a16="http://schemas.microsoft.com/office/drawing/2014/main" id="{17DFE904-D009-4B64-8F00-51D1A3366984}"/>
              </a:ext>
            </a:extLst>
          </p:cNvPr>
          <p:cNvSpPr>
            <a:spLocks noGrp="1"/>
          </p:cNvSpPr>
          <p:nvPr>
            <p:ph type="body" idx="16"/>
          </p:nvPr>
        </p:nvSpPr>
        <p:spPr>
          <a:xfrm>
            <a:off x="396875" y="196986"/>
            <a:ext cx="5091113" cy="346075"/>
          </a:xfrm>
        </p:spPr>
        <p:txBody>
          <a:bodyPr/>
          <a:lstStyle/>
          <a:p>
            <a:r>
              <a:rPr lang="en-US" altLang="zh-CN" dirty="0"/>
              <a:t>PSW Form</a:t>
            </a:r>
            <a:endParaRPr lang="zh-CN" altLang="en-US" dirty="0"/>
          </a:p>
        </p:txBody>
      </p:sp>
    </p:spTree>
    <p:extLst>
      <p:ext uri="{BB962C8B-B14F-4D97-AF65-F5344CB8AC3E}">
        <p14:creationId xmlns:p14="http://schemas.microsoft.com/office/powerpoint/2010/main" val="281326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16</a:t>
            </a:fld>
            <a:endParaRPr kumimoji="1" lang="zh-CN" altLang="en-US"/>
          </a:p>
        </p:txBody>
      </p:sp>
      <p:sp>
        <p:nvSpPr>
          <p:cNvPr id="3" name="Rectangle 2">
            <a:extLst>
              <a:ext uri="{FF2B5EF4-FFF2-40B4-BE49-F238E27FC236}">
                <a16:creationId xmlns="" xmlns:a16="http://schemas.microsoft.com/office/drawing/2014/main" id="{3D04610C-C409-4ADE-AD7F-E04C231731FE}"/>
              </a:ext>
            </a:extLst>
          </p:cNvPr>
          <p:cNvSpPr/>
          <p:nvPr/>
        </p:nvSpPr>
        <p:spPr>
          <a:xfrm>
            <a:off x="467057" y="979517"/>
            <a:ext cx="11264058" cy="5262979"/>
          </a:xfrm>
          <a:prstGeom prst="rect">
            <a:avLst/>
          </a:prstGeom>
        </p:spPr>
        <p:txBody>
          <a:bodyPr wrap="square">
            <a:spAutoFit/>
          </a:bodyPr>
          <a:lstStyle/>
          <a:p>
            <a:r>
              <a:rPr lang="da-DK" altLang="zh-CN" sz="1200" dirty="0"/>
              <a:t>PSW FORM</a:t>
            </a:r>
            <a:r>
              <a:rPr lang="zh-CN" altLang="en-US" sz="1200" dirty="0"/>
              <a:t>：</a:t>
            </a:r>
            <a:endParaRPr lang="en-US" altLang="zh-CN" sz="1200" dirty="0"/>
          </a:p>
          <a:p>
            <a:pPr marL="228600" lvl="0" indent="-228600" hangingPunct="0">
              <a:buFont typeface="+mj-lt"/>
              <a:buAutoNum type="arabicPeriod"/>
            </a:pPr>
            <a:r>
              <a:rPr lang="zh-CN" altLang="en-US" sz="1200" dirty="0"/>
              <a:t>选择</a:t>
            </a:r>
            <a:r>
              <a:rPr lang="da-DK" altLang="zh-CN" sz="1200" b="1" dirty="0"/>
              <a:t>Submission Level </a:t>
            </a:r>
            <a:r>
              <a:rPr lang="zh-CN" altLang="en-US" sz="1200" b="1" dirty="0"/>
              <a:t>， 可以选择</a:t>
            </a:r>
            <a:r>
              <a:rPr lang="da-DK" altLang="zh-CN" sz="1200" dirty="0"/>
              <a:t> Level 1</a:t>
            </a:r>
            <a:r>
              <a:rPr lang="zh-CN" altLang="en-US" sz="1200" dirty="0"/>
              <a:t>，</a:t>
            </a:r>
            <a:r>
              <a:rPr lang="da-DK" altLang="zh-CN" sz="1200" dirty="0"/>
              <a:t> Level 2</a:t>
            </a:r>
            <a:r>
              <a:rPr lang="zh-CN" altLang="en-US" sz="1200" dirty="0"/>
              <a:t>，</a:t>
            </a:r>
            <a:r>
              <a:rPr lang="da-DK" altLang="zh-CN" sz="1200" dirty="0"/>
              <a:t> Level 3</a:t>
            </a:r>
            <a:r>
              <a:rPr lang="zh-CN" altLang="en-US" sz="1200" dirty="0"/>
              <a:t>，</a:t>
            </a:r>
            <a:r>
              <a:rPr lang="da-DK" altLang="zh-CN" sz="1200" dirty="0"/>
              <a:t> Level 4</a:t>
            </a:r>
            <a:r>
              <a:rPr lang="zh-CN" altLang="en-US" sz="1200" dirty="0"/>
              <a:t>，</a:t>
            </a:r>
            <a:r>
              <a:rPr lang="da-DK" altLang="zh-CN" sz="1200" dirty="0"/>
              <a:t> Level 5</a:t>
            </a:r>
          </a:p>
          <a:p>
            <a:pPr marL="228600" indent="-228600" hangingPunct="0">
              <a:buFont typeface="+mj-lt"/>
              <a:buAutoNum type="arabicPeriod"/>
            </a:pPr>
            <a:r>
              <a:rPr lang="da-DK" altLang="zh-CN" sz="1200" dirty="0"/>
              <a:t>Select the </a:t>
            </a:r>
            <a:r>
              <a:rPr lang="da-DK" altLang="zh-CN" sz="1200" b="1" dirty="0"/>
              <a:t>Submission Level </a:t>
            </a:r>
            <a:r>
              <a:rPr lang="da-DK" altLang="zh-CN" sz="1200" dirty="0"/>
              <a:t>from the list of values. Options are Level 1,2,3,4 and 5.</a:t>
            </a:r>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r>
              <a:rPr lang="zh-CN" altLang="en-US" sz="1200" dirty="0"/>
              <a:t>输入</a:t>
            </a:r>
            <a:r>
              <a:rPr lang="en-US" altLang="zh-CN" sz="1200" dirty="0"/>
              <a:t>PD</a:t>
            </a:r>
            <a:r>
              <a:rPr lang="zh-CN" altLang="en-US" sz="1200" dirty="0"/>
              <a:t>工程师邮箱，</a:t>
            </a:r>
            <a:r>
              <a:rPr lang="zh-CN" altLang="en-US" sz="1200" dirty="0">
                <a:hlinkClick r:id="rId2"/>
              </a:rPr>
              <a:t>邮箱后缀必须是</a:t>
            </a:r>
            <a:r>
              <a:rPr lang="da-DK" altLang="zh-CN" sz="1200" dirty="0">
                <a:hlinkClick r:id="rId2"/>
              </a:rPr>
              <a:t>@cheryjaguarlandrover.com</a:t>
            </a:r>
            <a:r>
              <a:rPr lang="zh-CN" altLang="en-US" sz="1200" dirty="0"/>
              <a:t>。当</a:t>
            </a:r>
            <a:r>
              <a:rPr lang="da-DK" altLang="zh-CN" sz="1200" dirty="0"/>
              <a:t> PPAP Submission Level</a:t>
            </a:r>
            <a:r>
              <a:rPr lang="zh-CN" altLang="en-US" sz="1200" dirty="0"/>
              <a:t>为 </a:t>
            </a:r>
            <a:r>
              <a:rPr lang="da-DK" altLang="zh-CN" sz="1200" dirty="0"/>
              <a:t>Level 5 </a:t>
            </a:r>
            <a:r>
              <a:rPr lang="zh-CN" altLang="en-US" sz="1200" dirty="0"/>
              <a:t>或是</a:t>
            </a:r>
            <a:r>
              <a:rPr lang="da-DK" altLang="zh-CN" sz="1200" dirty="0"/>
              <a:t>Interim PSW </a:t>
            </a:r>
            <a:r>
              <a:rPr lang="zh-CN" altLang="en-US" sz="1200" dirty="0"/>
              <a:t>时，</a:t>
            </a:r>
            <a:r>
              <a:rPr lang="en-US" altLang="zh-CN" sz="1200" dirty="0"/>
              <a:t> PD</a:t>
            </a:r>
            <a:r>
              <a:rPr lang="zh-CN" altLang="en-US" sz="1200" dirty="0"/>
              <a:t>工程师邮箱必须输入。</a:t>
            </a:r>
            <a:endParaRPr lang="zh-CN" altLang="zh-CN" sz="1200" dirty="0"/>
          </a:p>
          <a:p>
            <a:pPr marL="228600" lvl="0" indent="-228600" hangingPunct="0">
              <a:buFont typeface="+mj-lt"/>
              <a:buAutoNum type="arabicPeriod"/>
            </a:pPr>
            <a:r>
              <a:rPr lang="da-DK" altLang="zh-CN" sz="1200" dirty="0"/>
              <a:t>Enter the</a:t>
            </a:r>
            <a:r>
              <a:rPr lang="da-DK" altLang="zh-CN" sz="1200" b="1" dirty="0"/>
              <a:t> PD Engineer email </a:t>
            </a:r>
            <a:r>
              <a:rPr lang="da-DK" altLang="zh-CN" sz="1200" dirty="0"/>
              <a:t>address. The postfix must be: @cheryjaguarlandrover.com. (Only applicable for PPAP Submission Level 5 and for ALL Interim PSW submissions)</a:t>
            </a:r>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lvl="0" hangingPunct="0"/>
            <a:endParaRPr lang="da-DK" altLang="zh-CN" sz="1200" dirty="0"/>
          </a:p>
          <a:p>
            <a:pPr marL="228600" lvl="0" indent="-228600" hangingPunct="0">
              <a:buFont typeface="+mj-lt"/>
              <a:buAutoNum type="arabicPeriod"/>
            </a:pPr>
            <a:r>
              <a:rPr lang="zh-CN" altLang="en-US" sz="1200" dirty="0"/>
              <a:t>输入</a:t>
            </a:r>
            <a:r>
              <a:rPr lang="da-DK" altLang="zh-CN" sz="1200" dirty="0"/>
              <a:t>STA</a:t>
            </a:r>
            <a:r>
              <a:rPr lang="zh-CN" altLang="en-US" sz="1200" dirty="0"/>
              <a:t>工程师邮箱，邮箱后缀必须是</a:t>
            </a:r>
            <a:r>
              <a:rPr lang="en-US" altLang="zh-CN" sz="1200" dirty="0"/>
              <a:t>@</a:t>
            </a:r>
            <a:r>
              <a:rPr lang="da-DK" altLang="zh-CN" sz="1200" dirty="0"/>
              <a:t>cheryjaguarlandrover.com</a:t>
            </a:r>
            <a:r>
              <a:rPr lang="zh-CN" altLang="da-DK" sz="1200" dirty="0"/>
              <a:t>。</a:t>
            </a:r>
            <a:r>
              <a:rPr lang="zh-CN" altLang="en-US" sz="1200" dirty="0"/>
              <a:t>当 </a:t>
            </a:r>
            <a:r>
              <a:rPr lang="da-DK" altLang="zh-CN" sz="1200" dirty="0"/>
              <a:t>PPAP Submission Level</a:t>
            </a:r>
            <a:r>
              <a:rPr lang="zh-CN" altLang="en-US" sz="1200" dirty="0"/>
              <a:t>为 </a:t>
            </a:r>
            <a:r>
              <a:rPr lang="da-DK" altLang="zh-CN" sz="1200" dirty="0"/>
              <a:t>Level 2</a:t>
            </a:r>
            <a:r>
              <a:rPr lang="zh-CN" altLang="da-DK" sz="1200" dirty="0"/>
              <a:t>，</a:t>
            </a:r>
            <a:r>
              <a:rPr lang="da-DK" altLang="zh-CN" sz="1200" dirty="0"/>
              <a:t>3</a:t>
            </a:r>
            <a:r>
              <a:rPr lang="zh-CN" altLang="da-DK" sz="1200" dirty="0"/>
              <a:t>，</a:t>
            </a:r>
            <a:r>
              <a:rPr lang="da-DK" altLang="zh-CN" sz="1200" dirty="0"/>
              <a:t>4 </a:t>
            </a:r>
            <a:r>
              <a:rPr lang="zh-CN" altLang="en-US" sz="1200" dirty="0"/>
              <a:t>或是</a:t>
            </a:r>
            <a:r>
              <a:rPr lang="da-DK" altLang="zh-CN" sz="1200" dirty="0"/>
              <a:t>Interim PSW </a:t>
            </a:r>
            <a:r>
              <a:rPr lang="zh-CN" altLang="en-US" sz="1200" dirty="0"/>
              <a:t>时， </a:t>
            </a:r>
            <a:r>
              <a:rPr lang="da-DK" altLang="zh-CN" sz="1200" dirty="0"/>
              <a:t>PD</a:t>
            </a:r>
            <a:r>
              <a:rPr lang="zh-CN" altLang="en-US" sz="1200" dirty="0"/>
              <a:t>工程师邮箱必须输入。</a:t>
            </a:r>
          </a:p>
          <a:p>
            <a:pPr marL="228600" lvl="0" indent="-228600" hangingPunct="0">
              <a:buFont typeface="+mj-lt"/>
              <a:buAutoNum type="arabicPeriod"/>
            </a:pPr>
            <a:r>
              <a:rPr lang="da-DK" altLang="zh-CN" sz="1200" dirty="0"/>
              <a:t>Enter the STA Engineer email address. The postfix must be: @cheryjaguarlandrover.com. (Only applicable for PPAP Submission Level 2, 3, 4 and 5 and for ALL Interim PSW submissions).</a:t>
            </a:r>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pPr marL="228600" lvl="0" indent="-228600" hangingPunct="0">
              <a:buFont typeface="+mj-lt"/>
              <a:buAutoNum type="arabicPeriod"/>
            </a:pPr>
            <a:endParaRPr lang="da-DK" altLang="zh-CN" sz="1200" dirty="0"/>
          </a:p>
          <a:p>
            <a:endParaRPr lang="en-US" altLang="zh-CN" sz="1200" dirty="0"/>
          </a:p>
        </p:txBody>
      </p:sp>
      <p:pic>
        <p:nvPicPr>
          <p:cNvPr id="9" name="Picture 8">
            <a:extLst>
              <a:ext uri="{FF2B5EF4-FFF2-40B4-BE49-F238E27FC236}">
                <a16:creationId xmlns="" xmlns:a16="http://schemas.microsoft.com/office/drawing/2014/main" id="{C8DE824A-1260-4ED5-AC33-B1B8A70D0E18}"/>
              </a:ext>
            </a:extLst>
          </p:cNvPr>
          <p:cNvPicPr>
            <a:picLocks noChangeAspect="1"/>
          </p:cNvPicPr>
          <p:nvPr/>
        </p:nvPicPr>
        <p:blipFill>
          <a:blip r:embed="rId3"/>
          <a:stretch>
            <a:fillRect/>
          </a:stretch>
        </p:blipFill>
        <p:spPr>
          <a:xfrm>
            <a:off x="2607756" y="1659151"/>
            <a:ext cx="4078498" cy="1255351"/>
          </a:xfrm>
          <a:prstGeom prst="rect">
            <a:avLst/>
          </a:prstGeom>
        </p:spPr>
      </p:pic>
      <p:pic>
        <p:nvPicPr>
          <p:cNvPr id="11" name="Picture 10">
            <a:extLst>
              <a:ext uri="{FF2B5EF4-FFF2-40B4-BE49-F238E27FC236}">
                <a16:creationId xmlns="" xmlns:a16="http://schemas.microsoft.com/office/drawing/2014/main" id="{09B08959-76FF-41D2-867C-E7F5AFA23715}"/>
              </a:ext>
            </a:extLst>
          </p:cNvPr>
          <p:cNvPicPr>
            <a:picLocks noChangeAspect="1"/>
          </p:cNvPicPr>
          <p:nvPr/>
        </p:nvPicPr>
        <p:blipFill>
          <a:blip r:embed="rId4"/>
          <a:stretch>
            <a:fillRect/>
          </a:stretch>
        </p:blipFill>
        <p:spPr>
          <a:xfrm>
            <a:off x="2781492" y="3581799"/>
            <a:ext cx="4540483" cy="641383"/>
          </a:xfrm>
          <a:prstGeom prst="rect">
            <a:avLst/>
          </a:prstGeom>
        </p:spPr>
      </p:pic>
      <p:pic>
        <p:nvPicPr>
          <p:cNvPr id="10" name="Picture 9">
            <a:extLst>
              <a:ext uri="{FF2B5EF4-FFF2-40B4-BE49-F238E27FC236}">
                <a16:creationId xmlns="" xmlns:a16="http://schemas.microsoft.com/office/drawing/2014/main" id="{65B877F8-178C-48C7-91F5-A8CF3AC1741A}"/>
              </a:ext>
            </a:extLst>
          </p:cNvPr>
          <p:cNvPicPr>
            <a:picLocks noChangeAspect="1"/>
          </p:cNvPicPr>
          <p:nvPr/>
        </p:nvPicPr>
        <p:blipFill>
          <a:blip r:embed="rId5"/>
          <a:stretch>
            <a:fillRect/>
          </a:stretch>
        </p:blipFill>
        <p:spPr>
          <a:xfrm>
            <a:off x="2651612" y="5259769"/>
            <a:ext cx="4597636" cy="749339"/>
          </a:xfrm>
          <a:prstGeom prst="rect">
            <a:avLst/>
          </a:prstGeom>
        </p:spPr>
      </p:pic>
      <p:sp>
        <p:nvSpPr>
          <p:cNvPr id="15" name="文本占位符 4">
            <a:extLst>
              <a:ext uri="{FF2B5EF4-FFF2-40B4-BE49-F238E27FC236}">
                <a16:creationId xmlns="" xmlns:a16="http://schemas.microsoft.com/office/drawing/2014/main" id="{4C757C02-9441-4EAE-98FE-682AB5101661}"/>
              </a:ext>
            </a:extLst>
          </p:cNvPr>
          <p:cNvSpPr>
            <a:spLocks noGrp="1"/>
          </p:cNvSpPr>
          <p:nvPr>
            <p:ph type="body" idx="13"/>
          </p:nvPr>
        </p:nvSpPr>
        <p:spPr>
          <a:xfrm>
            <a:off x="396875" y="238125"/>
            <a:ext cx="5091113" cy="346075"/>
          </a:xfrm>
        </p:spPr>
        <p:txBody>
          <a:bodyPr/>
          <a:lstStyle/>
          <a:p>
            <a:r>
              <a:rPr lang="en-US" altLang="zh-CN" dirty="0"/>
              <a:t>PSW Form</a:t>
            </a:r>
            <a:endParaRPr lang="zh-CN" altLang="en-US" dirty="0"/>
          </a:p>
        </p:txBody>
      </p:sp>
    </p:spTree>
    <p:extLst>
      <p:ext uri="{BB962C8B-B14F-4D97-AF65-F5344CB8AC3E}">
        <p14:creationId xmlns:p14="http://schemas.microsoft.com/office/powerpoint/2010/main" val="2241103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17</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1146580"/>
            <a:ext cx="11264058" cy="276999"/>
          </a:xfrm>
          <a:prstGeom prst="rect">
            <a:avLst/>
          </a:prstGeom>
        </p:spPr>
        <p:txBody>
          <a:bodyPr wrap="square">
            <a:spAutoFit/>
          </a:bodyPr>
          <a:lstStyle/>
          <a:p>
            <a:pPr hangingPunct="0"/>
            <a:r>
              <a:rPr lang="zh-CN" altLang="en-US" sz="1200" dirty="0"/>
              <a:t>第二步：输入零件基本信息</a:t>
            </a:r>
            <a:endParaRPr lang="en-US" altLang="zh-CN" sz="1200" dirty="0"/>
          </a:p>
        </p:txBody>
      </p:sp>
      <p:pic>
        <p:nvPicPr>
          <p:cNvPr id="4" name="Picture 3">
            <a:extLst>
              <a:ext uri="{FF2B5EF4-FFF2-40B4-BE49-F238E27FC236}">
                <a16:creationId xmlns="" xmlns:a16="http://schemas.microsoft.com/office/drawing/2014/main" id="{1CD0A8F6-64EA-4E9E-BF54-F05D9E34A012}"/>
              </a:ext>
            </a:extLst>
          </p:cNvPr>
          <p:cNvPicPr>
            <a:picLocks noChangeAspect="1"/>
          </p:cNvPicPr>
          <p:nvPr/>
        </p:nvPicPr>
        <p:blipFill>
          <a:blip r:embed="rId2"/>
          <a:stretch>
            <a:fillRect/>
          </a:stretch>
        </p:blipFill>
        <p:spPr>
          <a:xfrm>
            <a:off x="886128" y="1423579"/>
            <a:ext cx="9662997" cy="4627265"/>
          </a:xfrm>
          <a:prstGeom prst="rect">
            <a:avLst/>
          </a:prstGeom>
        </p:spPr>
      </p:pic>
    </p:spTree>
    <p:extLst>
      <p:ext uri="{BB962C8B-B14F-4D97-AF65-F5344CB8AC3E}">
        <p14:creationId xmlns:p14="http://schemas.microsoft.com/office/powerpoint/2010/main" val="241257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18</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2308324"/>
          </a:xfrm>
          <a:prstGeom prst="rect">
            <a:avLst/>
          </a:prstGeom>
        </p:spPr>
        <p:txBody>
          <a:bodyPr wrap="square">
            <a:spAutoFit/>
          </a:bodyPr>
          <a:lstStyle/>
          <a:p>
            <a:r>
              <a:rPr lang="da-DK" altLang="zh-CN" sz="1200" dirty="0"/>
              <a:t>PSW FORM</a:t>
            </a:r>
            <a:r>
              <a:rPr lang="zh-CN" altLang="en-US" sz="1200" dirty="0"/>
              <a:t>：</a:t>
            </a:r>
            <a:endParaRPr lang="da-DK" altLang="zh-CN" sz="1200" dirty="0"/>
          </a:p>
          <a:p>
            <a:pPr marL="228600" lvl="0" indent="-228600" hangingPunct="0">
              <a:buFont typeface="+mj-lt"/>
              <a:buAutoNum type="arabicPeriod"/>
            </a:pPr>
            <a:r>
              <a:rPr lang="zh-CN" altLang="en-US" sz="1200" dirty="0"/>
              <a:t>选择零件类型，零件类型有：单一，多个， </a:t>
            </a:r>
            <a:r>
              <a:rPr lang="en-US" altLang="zh-CN" sz="1200" dirty="0"/>
              <a:t>CCR</a:t>
            </a:r>
            <a:r>
              <a:rPr lang="zh-CN" altLang="en-US" sz="1200" dirty="0"/>
              <a:t>三种类型。</a:t>
            </a:r>
            <a:endParaRPr lang="en-US" altLang="zh-CN" sz="1200" dirty="0"/>
          </a:p>
          <a:p>
            <a:pPr marL="685754" lvl="1" indent="-228600" hangingPunct="0">
              <a:buFont typeface="Wingdings" panose="05000000000000000000" pitchFamily="2" charset="2"/>
              <a:buChar char="ü"/>
            </a:pPr>
            <a:r>
              <a:rPr lang="zh-CN" altLang="en-US" sz="1200" dirty="0"/>
              <a:t>单一： 表示</a:t>
            </a:r>
            <a:r>
              <a:rPr lang="en-US" altLang="zh-CN" sz="1200" dirty="0"/>
              <a:t>PSW</a:t>
            </a:r>
            <a:r>
              <a:rPr lang="zh-CN" altLang="en-US" sz="1200" dirty="0"/>
              <a:t>中只包含一个零件号</a:t>
            </a:r>
            <a:endParaRPr lang="en-US" altLang="zh-CN" sz="1200" dirty="0"/>
          </a:p>
          <a:p>
            <a:pPr marL="685754" lvl="1" indent="-228600" hangingPunct="0">
              <a:buFont typeface="Wingdings" panose="05000000000000000000" pitchFamily="2" charset="2"/>
              <a:buChar char="ü"/>
            </a:pPr>
            <a:r>
              <a:rPr lang="zh-CN" altLang="en-US" sz="1200" dirty="0"/>
              <a:t>多个：表示同一个</a:t>
            </a:r>
            <a:r>
              <a:rPr lang="en-US" altLang="zh-CN" sz="1200" dirty="0"/>
              <a:t>PSW</a:t>
            </a:r>
            <a:r>
              <a:rPr lang="zh-CN" altLang="en-US" sz="1200" dirty="0"/>
              <a:t>中可以包含多个零件号</a:t>
            </a:r>
            <a:endParaRPr lang="en-US" altLang="zh-CN" sz="1200" dirty="0"/>
          </a:p>
          <a:p>
            <a:pPr marL="685754" lvl="1" indent="-228600" hangingPunct="0">
              <a:buFont typeface="Wingdings" panose="05000000000000000000" pitchFamily="2" charset="2"/>
              <a:buChar char="ü"/>
            </a:pPr>
            <a:r>
              <a:rPr lang="en-US" altLang="zh-CN" sz="1200" dirty="0"/>
              <a:t>CCR/KSK</a:t>
            </a:r>
            <a:r>
              <a:rPr lang="zh-CN" altLang="en-US" sz="1200" dirty="0"/>
              <a:t>：表示该</a:t>
            </a:r>
            <a:r>
              <a:rPr lang="en-US" altLang="zh-CN" sz="1200" dirty="0"/>
              <a:t>PSW</a:t>
            </a:r>
            <a:r>
              <a:rPr lang="zh-CN" altLang="en-US" sz="1200" dirty="0"/>
              <a:t>是总成件</a:t>
            </a:r>
            <a:endParaRPr lang="en-US" altLang="zh-CN" sz="1200" dirty="0"/>
          </a:p>
          <a:p>
            <a:pPr marL="228600" lvl="0" indent="-228600" hangingPunct="0">
              <a:buFont typeface="+mj-lt"/>
              <a:buAutoNum type="arabicPeriod"/>
            </a:pPr>
            <a:r>
              <a:rPr lang="da-DK" altLang="zh-CN" sz="1200" dirty="0"/>
              <a:t>Select the appropriate </a:t>
            </a:r>
            <a:r>
              <a:rPr lang="da-DK" altLang="zh-CN" sz="1200" b="1" dirty="0"/>
              <a:t>Part Type</a:t>
            </a:r>
            <a:r>
              <a:rPr lang="da-DK" altLang="zh-CN" sz="1200" dirty="0"/>
              <a:t>. The value determines how the user will enter part details and what validation will be performed by ePSW.</a:t>
            </a:r>
            <a:endParaRPr lang="zh-CN" altLang="zh-CN" sz="1200" dirty="0"/>
          </a:p>
          <a:p>
            <a:pPr marL="628604" lvl="1" indent="-171450" hangingPunct="0">
              <a:buFont typeface="Wingdings" panose="05000000000000000000" pitchFamily="2" charset="2"/>
              <a:buChar char="ü"/>
            </a:pPr>
            <a:r>
              <a:rPr lang="da-DK" altLang="zh-CN" sz="1200" dirty="0"/>
              <a:t>Single: PSW covers a single part. </a:t>
            </a:r>
            <a:endParaRPr lang="zh-CN" altLang="zh-CN" sz="1200" dirty="0"/>
          </a:p>
          <a:p>
            <a:pPr marL="628604" lvl="1" indent="-171450" hangingPunct="0">
              <a:buFont typeface="Wingdings" panose="05000000000000000000" pitchFamily="2" charset="2"/>
              <a:buChar char="ü"/>
            </a:pPr>
            <a:r>
              <a:rPr lang="da-DK" altLang="zh-CN" sz="1200" dirty="0"/>
              <a:t>Multiple: PSW covers multiple parts.</a:t>
            </a:r>
            <a:endParaRPr lang="zh-CN" altLang="zh-CN" sz="1200" dirty="0"/>
          </a:p>
          <a:p>
            <a:pPr marL="628604" lvl="1" indent="-171450" hangingPunct="0">
              <a:buFont typeface="Wingdings" panose="05000000000000000000" pitchFamily="2" charset="2"/>
              <a:buChar char="ü"/>
            </a:pPr>
            <a:r>
              <a:rPr lang="da-DK" altLang="zh-CN" sz="1200" dirty="0"/>
              <a:t>CCR: PSW covers a Complex Commodity Release (also to be used for KSK).</a:t>
            </a:r>
            <a:endParaRPr lang="zh-CN" altLang="zh-CN" sz="1200" dirty="0"/>
          </a:p>
          <a:p>
            <a:pPr lvl="0" hangingPunct="0"/>
            <a:endParaRPr lang="en-US" altLang="zh-CN" sz="1200" dirty="0"/>
          </a:p>
          <a:p>
            <a:pPr lvl="0" hangingPunct="0"/>
            <a:endParaRPr lang="zh-CN" altLang="zh-CN" sz="1200" dirty="0"/>
          </a:p>
          <a:p>
            <a:endParaRPr lang="en-US" altLang="zh-CN" sz="1200" dirty="0"/>
          </a:p>
        </p:txBody>
      </p:sp>
      <p:pic>
        <p:nvPicPr>
          <p:cNvPr id="6" name="Picture 5">
            <a:extLst>
              <a:ext uri="{FF2B5EF4-FFF2-40B4-BE49-F238E27FC236}">
                <a16:creationId xmlns="" xmlns:a16="http://schemas.microsoft.com/office/drawing/2014/main" id="{91B15733-661C-4269-A966-169F0D7260F3}"/>
              </a:ext>
            </a:extLst>
          </p:cNvPr>
          <p:cNvPicPr>
            <a:picLocks noChangeAspect="1"/>
          </p:cNvPicPr>
          <p:nvPr/>
        </p:nvPicPr>
        <p:blipFill>
          <a:blip r:embed="rId2"/>
          <a:stretch>
            <a:fillRect/>
          </a:stretch>
        </p:blipFill>
        <p:spPr>
          <a:xfrm>
            <a:off x="1627964" y="2737166"/>
            <a:ext cx="4743694" cy="1174810"/>
          </a:xfrm>
          <a:prstGeom prst="rect">
            <a:avLst/>
          </a:prstGeom>
        </p:spPr>
      </p:pic>
      <p:sp>
        <p:nvSpPr>
          <p:cNvPr id="8" name="Rectangle 7">
            <a:extLst>
              <a:ext uri="{FF2B5EF4-FFF2-40B4-BE49-F238E27FC236}">
                <a16:creationId xmlns="" xmlns:a16="http://schemas.microsoft.com/office/drawing/2014/main" id="{218D208A-82ED-4CB8-BB55-005820F4D69A}"/>
              </a:ext>
            </a:extLst>
          </p:cNvPr>
          <p:cNvSpPr/>
          <p:nvPr/>
        </p:nvSpPr>
        <p:spPr>
          <a:xfrm>
            <a:off x="539731" y="4213575"/>
            <a:ext cx="4805546" cy="646331"/>
          </a:xfrm>
          <a:prstGeom prst="rect">
            <a:avLst/>
          </a:prstGeom>
        </p:spPr>
        <p:txBody>
          <a:bodyPr wrap="square">
            <a:spAutoFit/>
          </a:bodyPr>
          <a:lstStyle/>
          <a:p>
            <a:r>
              <a:rPr lang="zh-CN" altLang="en-US" sz="1200" dirty="0"/>
              <a:t>如果是</a:t>
            </a:r>
            <a:r>
              <a:rPr lang="en-US" altLang="zh-CN" sz="1200" dirty="0"/>
              <a:t>CCR/KSK, </a:t>
            </a:r>
            <a:r>
              <a:rPr lang="zh-CN" altLang="en-US" sz="1200" dirty="0"/>
              <a:t>则</a:t>
            </a:r>
            <a:r>
              <a:rPr lang="en-US" altLang="zh-CN" sz="1200" dirty="0"/>
              <a:t>CCR/KSK</a:t>
            </a:r>
            <a:r>
              <a:rPr lang="zh-CN" altLang="en-US" sz="1200" dirty="0"/>
              <a:t>附件一定要上传</a:t>
            </a:r>
            <a:endParaRPr lang="en-US" altLang="zh-CN" sz="1200" dirty="0"/>
          </a:p>
          <a:p>
            <a:r>
              <a:rPr lang="en-US" altLang="zh-CN" sz="1200" dirty="0"/>
              <a:t>If CCR/KSK, CCR/KSK attachment must be uploaded</a:t>
            </a:r>
          </a:p>
          <a:p>
            <a:endParaRPr lang="zh-CN" altLang="en-US" sz="1200" dirty="0"/>
          </a:p>
        </p:txBody>
      </p:sp>
      <p:pic>
        <p:nvPicPr>
          <p:cNvPr id="10" name="Picture 9">
            <a:extLst>
              <a:ext uri="{FF2B5EF4-FFF2-40B4-BE49-F238E27FC236}">
                <a16:creationId xmlns="" xmlns:a16="http://schemas.microsoft.com/office/drawing/2014/main" id="{13A7F64E-2F37-4AF7-AB37-8812199B1EAB}"/>
              </a:ext>
            </a:extLst>
          </p:cNvPr>
          <p:cNvPicPr>
            <a:picLocks noChangeAspect="1"/>
          </p:cNvPicPr>
          <p:nvPr/>
        </p:nvPicPr>
        <p:blipFill>
          <a:blip r:embed="rId3"/>
          <a:stretch>
            <a:fillRect/>
          </a:stretch>
        </p:blipFill>
        <p:spPr>
          <a:xfrm>
            <a:off x="1558394" y="4859906"/>
            <a:ext cx="3321221" cy="844593"/>
          </a:xfrm>
          <a:prstGeom prst="rect">
            <a:avLst/>
          </a:prstGeom>
        </p:spPr>
      </p:pic>
    </p:spTree>
    <p:extLst>
      <p:ext uri="{BB962C8B-B14F-4D97-AF65-F5344CB8AC3E}">
        <p14:creationId xmlns:p14="http://schemas.microsoft.com/office/powerpoint/2010/main" val="198177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19</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4893647"/>
          </a:xfrm>
          <a:prstGeom prst="rect">
            <a:avLst/>
          </a:prstGeom>
        </p:spPr>
        <p:txBody>
          <a:bodyPr wrap="square">
            <a:spAutoFit/>
          </a:bodyPr>
          <a:lstStyle/>
          <a:p>
            <a:r>
              <a:rPr lang="da-DK" altLang="zh-CN" sz="1200" dirty="0"/>
              <a:t>PSW FORM</a:t>
            </a:r>
            <a:r>
              <a:rPr lang="zh-CN" altLang="en-US" sz="1200" dirty="0"/>
              <a:t>：</a:t>
            </a:r>
            <a:endParaRPr lang="da-DK" altLang="zh-CN" sz="1200" dirty="0"/>
          </a:p>
          <a:p>
            <a:pPr marL="228600" indent="-228600" hangingPunct="0">
              <a:buFont typeface="+mj-lt"/>
              <a:buAutoNum type="arabicPeriod"/>
            </a:pPr>
            <a:r>
              <a:rPr lang="zh-CN" altLang="en-US" sz="1200" dirty="0"/>
              <a:t>选择是否是</a:t>
            </a:r>
            <a:r>
              <a:rPr lang="en-US" altLang="zh-CN" sz="1200" dirty="0"/>
              <a:t>AAR</a:t>
            </a:r>
            <a:endParaRPr lang="da-DK" altLang="zh-CN" sz="1200" dirty="0"/>
          </a:p>
          <a:p>
            <a:pPr marL="228600" indent="-228600" hangingPunct="0">
              <a:buFont typeface="+mj-lt"/>
              <a:buAutoNum type="arabicPeriod"/>
            </a:pPr>
            <a:r>
              <a:rPr lang="da-DK" altLang="zh-CN" sz="1200" dirty="0"/>
              <a:t>Select the</a:t>
            </a:r>
            <a:r>
              <a:rPr lang="da-DK" altLang="zh-CN" sz="1200" b="1" dirty="0"/>
              <a:t> Appearance Criteria (AAR)</a:t>
            </a:r>
            <a:r>
              <a:rPr lang="da-DK" altLang="zh-CN" sz="1200" dirty="0"/>
              <a:t>.</a:t>
            </a:r>
          </a:p>
          <a:p>
            <a:pPr marL="228600" indent="-228600" hangingPunct="0">
              <a:buFont typeface="+mj-lt"/>
              <a:buAutoNum type="arabicPeriod"/>
            </a:pPr>
            <a:endParaRPr lang="da-DK" altLang="zh-CN" sz="1200" dirty="0"/>
          </a:p>
          <a:p>
            <a:pPr marL="228600" indent="-228600" hangingPunct="0">
              <a:buFont typeface="+mj-lt"/>
              <a:buAutoNum type="arabicPeriod"/>
            </a:pPr>
            <a:endParaRPr lang="da-DK" altLang="zh-CN" sz="1200" dirty="0"/>
          </a:p>
          <a:p>
            <a:pPr marL="228600" indent="-228600" hangingPunct="0">
              <a:buFont typeface="+mj-lt"/>
              <a:buAutoNum type="arabicPeriod"/>
            </a:pPr>
            <a:endParaRPr lang="da-DK" altLang="zh-CN" sz="1200" dirty="0"/>
          </a:p>
          <a:p>
            <a:pPr marL="228600" indent="-228600" hangingPunct="0">
              <a:buFont typeface="+mj-lt"/>
              <a:buAutoNum type="arabicPeriod"/>
            </a:pPr>
            <a:endParaRPr lang="da-DK" altLang="zh-CN" sz="1200" dirty="0"/>
          </a:p>
          <a:p>
            <a:pPr marL="228600" indent="-228600" hangingPunct="0">
              <a:buFont typeface="+mj-lt"/>
              <a:buAutoNum type="arabicPeriod"/>
            </a:pPr>
            <a:endParaRPr lang="da-DK" altLang="zh-CN" sz="1200" dirty="0"/>
          </a:p>
          <a:p>
            <a:pPr marL="228600" indent="-228600" hangingPunct="0">
              <a:buFont typeface="+mj-lt"/>
              <a:buAutoNum type="arabicPeriod"/>
            </a:pPr>
            <a:r>
              <a:rPr lang="zh-CN" altLang="en-US" sz="1200" dirty="0"/>
              <a:t>选择</a:t>
            </a:r>
            <a:r>
              <a:rPr lang="en-US" altLang="zh-CN" sz="1200" dirty="0"/>
              <a:t>AAR</a:t>
            </a:r>
            <a:r>
              <a:rPr lang="zh-CN" altLang="en-US" sz="1200" dirty="0"/>
              <a:t>附件数量，这里选择的数量是多少，就需要在附件上传界面上传多少份附件文件。</a:t>
            </a:r>
            <a:endParaRPr lang="en-US" altLang="zh-CN" sz="1200" dirty="0"/>
          </a:p>
          <a:p>
            <a:pPr marL="228600" indent="-228600" hangingPunct="0">
              <a:buFont typeface="+mj-lt"/>
              <a:buAutoNum type="arabicPeriod"/>
            </a:pPr>
            <a:r>
              <a:rPr lang="en-US" altLang="zh-CN" sz="1200" dirty="0"/>
              <a:t>Select the Number of AAR files </a:t>
            </a:r>
            <a:r>
              <a:rPr lang="en-US" altLang="zh-CN" sz="1200" dirty="0" err="1"/>
              <a:t>attached.Specify</a:t>
            </a:r>
            <a:r>
              <a:rPr lang="en-US" altLang="zh-CN" sz="1200" dirty="0"/>
              <a:t> how many Appearance Approval Report files will be attached to the PSW</a:t>
            </a:r>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lvl="0" hangingPunct="0"/>
            <a:endParaRPr lang="zh-CN" altLang="zh-CN" sz="1200" dirty="0"/>
          </a:p>
          <a:p>
            <a:endParaRPr lang="en-US" altLang="zh-CN" sz="1200" dirty="0"/>
          </a:p>
        </p:txBody>
      </p:sp>
      <p:pic>
        <p:nvPicPr>
          <p:cNvPr id="8" name="Picture 7">
            <a:extLst>
              <a:ext uri="{FF2B5EF4-FFF2-40B4-BE49-F238E27FC236}">
                <a16:creationId xmlns="" xmlns:a16="http://schemas.microsoft.com/office/drawing/2014/main" id="{6B94E67A-82DE-4B21-B481-1CE7E4EEDF92}"/>
              </a:ext>
            </a:extLst>
          </p:cNvPr>
          <p:cNvPicPr>
            <a:picLocks noChangeAspect="1"/>
          </p:cNvPicPr>
          <p:nvPr/>
        </p:nvPicPr>
        <p:blipFill>
          <a:blip r:embed="rId2"/>
          <a:stretch>
            <a:fillRect/>
          </a:stretch>
        </p:blipFill>
        <p:spPr>
          <a:xfrm>
            <a:off x="456165" y="1521380"/>
            <a:ext cx="3098959" cy="869995"/>
          </a:xfrm>
          <a:prstGeom prst="rect">
            <a:avLst/>
          </a:prstGeom>
        </p:spPr>
      </p:pic>
      <p:pic>
        <p:nvPicPr>
          <p:cNvPr id="9" name="Picture 8">
            <a:extLst>
              <a:ext uri="{FF2B5EF4-FFF2-40B4-BE49-F238E27FC236}">
                <a16:creationId xmlns="" xmlns:a16="http://schemas.microsoft.com/office/drawing/2014/main" id="{A6BFACA9-1C0D-48A8-B05A-DBF26977D91B}"/>
              </a:ext>
            </a:extLst>
          </p:cNvPr>
          <p:cNvPicPr>
            <a:picLocks noChangeAspect="1"/>
          </p:cNvPicPr>
          <p:nvPr/>
        </p:nvPicPr>
        <p:blipFill>
          <a:blip r:embed="rId3"/>
          <a:stretch>
            <a:fillRect/>
          </a:stretch>
        </p:blipFill>
        <p:spPr>
          <a:xfrm>
            <a:off x="658550" y="2895582"/>
            <a:ext cx="10204974" cy="692186"/>
          </a:xfrm>
          <a:prstGeom prst="rect">
            <a:avLst/>
          </a:prstGeom>
        </p:spPr>
      </p:pic>
      <p:pic>
        <p:nvPicPr>
          <p:cNvPr id="10" name="Picture 9">
            <a:extLst>
              <a:ext uri="{FF2B5EF4-FFF2-40B4-BE49-F238E27FC236}">
                <a16:creationId xmlns="" xmlns:a16="http://schemas.microsoft.com/office/drawing/2014/main" id="{3DC8FEAD-63FA-4A65-920D-F67DC01EF483}"/>
              </a:ext>
            </a:extLst>
          </p:cNvPr>
          <p:cNvPicPr>
            <a:picLocks noChangeAspect="1"/>
          </p:cNvPicPr>
          <p:nvPr/>
        </p:nvPicPr>
        <p:blipFill>
          <a:blip r:embed="rId4"/>
          <a:stretch>
            <a:fillRect/>
          </a:stretch>
        </p:blipFill>
        <p:spPr>
          <a:xfrm>
            <a:off x="576104" y="3787159"/>
            <a:ext cx="3460928" cy="2349621"/>
          </a:xfrm>
          <a:prstGeom prst="rect">
            <a:avLst/>
          </a:prstGeom>
        </p:spPr>
      </p:pic>
    </p:spTree>
    <p:extLst>
      <p:ext uri="{BB962C8B-B14F-4D97-AF65-F5344CB8AC3E}">
        <p14:creationId xmlns:p14="http://schemas.microsoft.com/office/powerpoint/2010/main" val="255207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err="1"/>
              <a:t>ePSW</a:t>
            </a:r>
            <a:r>
              <a:rPr lang="zh-CN" altLang="en-US" dirty="0"/>
              <a:t>登录</a:t>
            </a:r>
          </a:p>
        </p:txBody>
      </p:sp>
      <p:sp>
        <p:nvSpPr>
          <p:cNvPr id="6" name="文本占位符 5"/>
          <p:cNvSpPr>
            <a:spLocks noGrp="1"/>
          </p:cNvSpPr>
          <p:nvPr>
            <p:ph type="body" idx="16"/>
          </p:nvPr>
        </p:nvSpPr>
        <p:spPr/>
        <p:txBody>
          <a:bodyPr/>
          <a:lstStyle/>
          <a:p>
            <a:r>
              <a:rPr lang="en-US" altLang="zh-CN" dirty="0" err="1"/>
              <a:t>ePSW</a:t>
            </a:r>
            <a:r>
              <a:rPr lang="zh-CN" altLang="en-US" dirty="0"/>
              <a:t> </a:t>
            </a:r>
            <a:r>
              <a:rPr lang="en-US" altLang="zh-CN" dirty="0"/>
              <a:t>Login</a:t>
            </a:r>
            <a:endParaRPr lang="zh-CN" altLang="en-US" dirty="0"/>
          </a:p>
        </p:txBody>
      </p:sp>
      <p:sp>
        <p:nvSpPr>
          <p:cNvPr id="3" name="Rectangle 2">
            <a:extLst>
              <a:ext uri="{FF2B5EF4-FFF2-40B4-BE49-F238E27FC236}">
                <a16:creationId xmlns="" xmlns:a16="http://schemas.microsoft.com/office/drawing/2014/main" id="{B93F0E35-8FFF-4674-B4F8-1DE219A37699}"/>
              </a:ext>
            </a:extLst>
          </p:cNvPr>
          <p:cNvSpPr/>
          <p:nvPr/>
        </p:nvSpPr>
        <p:spPr>
          <a:xfrm>
            <a:off x="478355" y="940715"/>
            <a:ext cx="7779132" cy="5632311"/>
          </a:xfrm>
          <a:prstGeom prst="rect">
            <a:avLst/>
          </a:prstGeom>
        </p:spPr>
        <p:txBody>
          <a:bodyPr wrap="square">
            <a:spAutoFit/>
          </a:bodyPr>
          <a:lstStyle/>
          <a:p>
            <a:r>
              <a:rPr lang="zh-CN" altLang="en-US" dirty="0"/>
              <a:t>输入</a:t>
            </a:r>
            <a:r>
              <a:rPr lang="en-US" altLang="zh-CN" dirty="0" err="1"/>
              <a:t>ePSW</a:t>
            </a:r>
            <a:r>
              <a:rPr lang="zh-CN" altLang="en-US" dirty="0"/>
              <a:t>生产环境</a:t>
            </a:r>
            <a:r>
              <a:rPr lang="en-US" altLang="zh-CN" dirty="0"/>
              <a:t> URL: </a:t>
            </a:r>
            <a:r>
              <a:rPr lang="en-US" altLang="zh-CN" dirty="0">
                <a:hlinkClick r:id="rId2"/>
              </a:rPr>
              <a:t>https://cjlr.portal.ap1.covapp.io</a:t>
            </a:r>
            <a:endParaRPr lang="en-US" altLang="zh-CN" dirty="0"/>
          </a:p>
          <a:p>
            <a:r>
              <a:rPr lang="en-US" altLang="zh-CN" dirty="0"/>
              <a:t>Input </a:t>
            </a:r>
            <a:r>
              <a:rPr lang="en-US" altLang="zh-CN" dirty="0" err="1"/>
              <a:t>ePSW</a:t>
            </a:r>
            <a:r>
              <a:rPr lang="en-US" altLang="zh-CN" dirty="0"/>
              <a:t> production URL: https://cjlr.portal.ap1.covapp.io</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输入用户名，密码，点击登录。</a:t>
            </a:r>
            <a:r>
              <a:rPr lang="en-US" altLang="zh-CN" dirty="0"/>
              <a:t> </a:t>
            </a:r>
          </a:p>
          <a:p>
            <a:r>
              <a:rPr lang="en-US" altLang="zh-CN" dirty="0"/>
              <a:t>Enter the user name, password, and click login</a:t>
            </a:r>
          </a:p>
          <a:p>
            <a:endParaRPr lang="en-US" altLang="zh-CN" dirty="0"/>
          </a:p>
        </p:txBody>
      </p:sp>
      <p:pic>
        <p:nvPicPr>
          <p:cNvPr id="4" name="Picture 3">
            <a:extLst>
              <a:ext uri="{FF2B5EF4-FFF2-40B4-BE49-F238E27FC236}">
                <a16:creationId xmlns="" xmlns:a16="http://schemas.microsoft.com/office/drawing/2014/main" id="{44D77BE1-3BA6-4358-81E2-92326E77A214}"/>
              </a:ext>
            </a:extLst>
          </p:cNvPr>
          <p:cNvPicPr>
            <a:picLocks noChangeAspect="1"/>
          </p:cNvPicPr>
          <p:nvPr/>
        </p:nvPicPr>
        <p:blipFill>
          <a:blip r:embed="rId3"/>
          <a:stretch>
            <a:fillRect/>
          </a:stretch>
        </p:blipFill>
        <p:spPr>
          <a:xfrm>
            <a:off x="2942504" y="1865681"/>
            <a:ext cx="4959605" cy="3505380"/>
          </a:xfrm>
          <a:prstGeom prst="rect">
            <a:avLst/>
          </a:prstGeom>
        </p:spPr>
      </p:pic>
    </p:spTree>
    <p:extLst>
      <p:ext uri="{BB962C8B-B14F-4D97-AF65-F5344CB8AC3E}">
        <p14:creationId xmlns:p14="http://schemas.microsoft.com/office/powerpoint/2010/main" val="192815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20</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646331"/>
          </a:xfrm>
          <a:prstGeom prst="rect">
            <a:avLst/>
          </a:prstGeom>
        </p:spPr>
        <p:txBody>
          <a:bodyPr wrap="square">
            <a:spAutoFit/>
          </a:bodyPr>
          <a:lstStyle/>
          <a:p>
            <a:pPr hangingPunct="0"/>
            <a:endParaRPr lang="en-US" altLang="zh-CN" sz="1200" dirty="0"/>
          </a:p>
          <a:p>
            <a:pPr hangingPunct="0"/>
            <a:r>
              <a:rPr lang="en-US" altLang="zh-CN" sz="1200" dirty="0"/>
              <a:t>PSW</a:t>
            </a:r>
            <a:r>
              <a:rPr lang="zh-CN" altLang="en-US" sz="1200" dirty="0"/>
              <a:t> 零件信息：</a:t>
            </a:r>
            <a:endParaRPr lang="en-US" altLang="zh-CN" sz="1200" dirty="0"/>
          </a:p>
          <a:p>
            <a:pPr hangingPunct="0"/>
            <a:endParaRPr lang="en-US" altLang="zh-CN" sz="1200" dirty="0"/>
          </a:p>
        </p:txBody>
      </p:sp>
      <p:pic>
        <p:nvPicPr>
          <p:cNvPr id="6" name="Picture 5">
            <a:extLst>
              <a:ext uri="{FF2B5EF4-FFF2-40B4-BE49-F238E27FC236}">
                <a16:creationId xmlns="" xmlns:a16="http://schemas.microsoft.com/office/drawing/2014/main" id="{B68738DF-5166-44B3-A8D9-C370B432E297}"/>
              </a:ext>
            </a:extLst>
          </p:cNvPr>
          <p:cNvPicPr>
            <a:picLocks noChangeAspect="1"/>
          </p:cNvPicPr>
          <p:nvPr/>
        </p:nvPicPr>
        <p:blipFill>
          <a:blip r:embed="rId2"/>
          <a:stretch>
            <a:fillRect/>
          </a:stretch>
        </p:blipFill>
        <p:spPr>
          <a:xfrm>
            <a:off x="812853" y="1427699"/>
            <a:ext cx="9766755" cy="4816896"/>
          </a:xfrm>
          <a:prstGeom prst="rect">
            <a:avLst/>
          </a:prstGeom>
        </p:spPr>
      </p:pic>
    </p:spTree>
    <p:extLst>
      <p:ext uri="{BB962C8B-B14F-4D97-AF65-F5344CB8AC3E}">
        <p14:creationId xmlns:p14="http://schemas.microsoft.com/office/powerpoint/2010/main" val="1855300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21</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4154984"/>
          </a:xfrm>
          <a:prstGeom prst="rect">
            <a:avLst/>
          </a:prstGeom>
        </p:spPr>
        <p:txBody>
          <a:bodyPr wrap="square">
            <a:spAutoFit/>
          </a:bodyPr>
          <a:lstStyle/>
          <a:p>
            <a:r>
              <a:rPr lang="da-DK" altLang="zh-CN" sz="1200" dirty="0"/>
              <a:t>PSW FORM</a:t>
            </a:r>
            <a:r>
              <a:rPr lang="zh-CN" altLang="en-US" sz="1200" dirty="0"/>
              <a:t>：</a:t>
            </a:r>
            <a:endParaRPr lang="en-US" altLang="zh-CN" sz="1200" dirty="0"/>
          </a:p>
          <a:p>
            <a:pPr marL="228600" indent="-228600" hangingPunct="0">
              <a:buFont typeface="+mj-lt"/>
              <a:buAutoNum type="arabicPeriod"/>
            </a:pPr>
            <a:r>
              <a:rPr lang="zh-CN" altLang="en-US" sz="1200" dirty="0"/>
              <a:t>零件号：零件号系统自动带出</a:t>
            </a:r>
            <a:r>
              <a:rPr lang="en-US" altLang="zh-CN" sz="1200" dirty="0"/>
              <a:t>.</a:t>
            </a:r>
          </a:p>
          <a:p>
            <a:pPr marL="228600" indent="-228600" hangingPunct="0">
              <a:buFont typeface="+mj-lt"/>
              <a:buAutoNum type="arabicPeriod"/>
            </a:pPr>
            <a:r>
              <a:rPr lang="en-US" altLang="zh-CN" sz="1200" dirty="0"/>
              <a:t>Prefix, Base and Suffix: This will be completed automatically from </a:t>
            </a:r>
            <a:r>
              <a:rPr lang="en-US" altLang="zh-CN" sz="1200" dirty="0" err="1"/>
              <a:t>Partlist</a:t>
            </a:r>
            <a:r>
              <a:rPr lang="en-US" altLang="zh-CN" sz="1200" dirty="0"/>
              <a:t>.</a:t>
            </a:r>
          </a:p>
          <a:p>
            <a:pPr marL="228600" indent="-228600" hangingPunct="0">
              <a:buFont typeface="+mj-lt"/>
              <a:buAutoNum type="arabicPeriod"/>
            </a:pPr>
            <a:r>
              <a:rPr lang="zh-CN" altLang="en-US" sz="1200" dirty="0"/>
              <a:t>零件描述：零件描述系统自动带出</a:t>
            </a:r>
            <a:r>
              <a:rPr lang="en-US" altLang="zh-CN" sz="1200" dirty="0"/>
              <a:t>.</a:t>
            </a:r>
          </a:p>
          <a:p>
            <a:pPr marL="228600" indent="-228600" hangingPunct="0">
              <a:buFont typeface="+mj-lt"/>
              <a:buAutoNum type="arabicPeriod"/>
            </a:pPr>
            <a:r>
              <a:rPr lang="en-US" altLang="zh-CN" sz="1200" dirty="0"/>
              <a:t>The Part Name is the Part Description. This will be completed automatically after the part number is entered. </a:t>
            </a:r>
          </a:p>
          <a:p>
            <a:pPr hangingPunct="0"/>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hangingPunct="0"/>
            <a:endParaRPr lang="en-US" altLang="zh-CN" sz="1200" dirty="0"/>
          </a:p>
          <a:p>
            <a:pPr hangingPunct="0"/>
            <a:endParaRPr lang="en-US" altLang="zh-CN" sz="1200" dirty="0"/>
          </a:p>
          <a:p>
            <a:pPr hangingPunct="0"/>
            <a:r>
              <a:rPr lang="en-US" altLang="zh-CN" sz="1200" dirty="0"/>
              <a:t>Note:</a:t>
            </a:r>
            <a:r>
              <a:rPr lang="zh-CN" altLang="en-US" sz="1200" dirty="0"/>
              <a:t>如果</a:t>
            </a:r>
            <a:r>
              <a:rPr lang="en-US" altLang="zh-CN" sz="1200" dirty="0"/>
              <a:t>PSW</a:t>
            </a:r>
            <a:r>
              <a:rPr lang="zh-CN" altLang="en-US" sz="1200" dirty="0"/>
              <a:t>类型为：</a:t>
            </a:r>
            <a:r>
              <a:rPr lang="da-DK" altLang="zh-CN" sz="1200" dirty="0"/>
              <a:t> Multiple</a:t>
            </a:r>
            <a:r>
              <a:rPr lang="zh-CN" altLang="en-US" sz="1200" dirty="0"/>
              <a:t>，那么可以选择添加零件号按钮，增加新的零件信息。</a:t>
            </a:r>
            <a:endParaRPr lang="en-US" altLang="zh-CN" sz="1200" dirty="0"/>
          </a:p>
          <a:p>
            <a:pPr hangingPunct="0"/>
            <a:r>
              <a:rPr lang="en-US" altLang="zh-CN" sz="1200" dirty="0"/>
              <a:t>If the type of PSW is: Multiple, you can choose to add the part number button to add new part information.</a:t>
            </a:r>
          </a:p>
          <a:p>
            <a:pPr hangingPunct="0"/>
            <a:endParaRPr lang="en-US" altLang="zh-CN" sz="1200" dirty="0"/>
          </a:p>
          <a:p>
            <a:pPr hangingPunct="0"/>
            <a:r>
              <a:rPr lang="zh-CN" altLang="en-US" sz="1200" dirty="0"/>
              <a:t>零件号可修改，修改后，系统会核验零件号是否存在，否则系统提示零件号不存在，</a:t>
            </a:r>
            <a:r>
              <a:rPr lang="en-US" altLang="zh-CN" sz="1200" dirty="0"/>
              <a:t>PSW</a:t>
            </a:r>
            <a:r>
              <a:rPr lang="zh-CN" altLang="en-US" sz="1200" dirty="0"/>
              <a:t>无法提交。</a:t>
            </a:r>
            <a:r>
              <a:rPr lang="en-US" altLang="zh-CN" sz="1200" dirty="0"/>
              <a:t>CCR</a:t>
            </a:r>
            <a:r>
              <a:rPr lang="zh-CN" altLang="en-US" sz="1200" dirty="0"/>
              <a:t>除外。</a:t>
            </a:r>
            <a:endParaRPr lang="en-US" altLang="zh-CN" sz="1200" dirty="0"/>
          </a:p>
          <a:p>
            <a:pPr hangingPunct="0"/>
            <a:r>
              <a:rPr lang="en-US" altLang="zh-CN" sz="1200" dirty="0"/>
              <a:t>The part number can be modified. After modification, the system will check whether the part number exists, otherwise the system will suggest that the part number does not exist and PSW cannot be submitted. Except the CCR</a:t>
            </a:r>
            <a:r>
              <a:rPr lang="zh-CN" altLang="en-US" sz="1200" dirty="0"/>
              <a:t>。</a:t>
            </a:r>
            <a:endParaRPr lang="en-US" altLang="zh-CN" sz="1200" dirty="0"/>
          </a:p>
          <a:p>
            <a:pPr hangingPunct="0"/>
            <a:endParaRPr lang="en-US" altLang="zh-CN" sz="1200" dirty="0"/>
          </a:p>
          <a:p>
            <a:pPr lvl="0" hangingPunct="0"/>
            <a:endParaRPr lang="zh-CN" altLang="zh-CN" sz="1200" dirty="0"/>
          </a:p>
          <a:p>
            <a:endParaRPr lang="en-US" altLang="zh-CN" sz="1200" dirty="0"/>
          </a:p>
        </p:txBody>
      </p:sp>
      <p:pic>
        <p:nvPicPr>
          <p:cNvPr id="6" name="Picture 5">
            <a:extLst>
              <a:ext uri="{FF2B5EF4-FFF2-40B4-BE49-F238E27FC236}">
                <a16:creationId xmlns="" xmlns:a16="http://schemas.microsoft.com/office/drawing/2014/main" id="{6ED320B8-6187-4B29-AAD6-75328139189D}"/>
              </a:ext>
            </a:extLst>
          </p:cNvPr>
          <p:cNvPicPr>
            <a:picLocks noChangeAspect="1"/>
          </p:cNvPicPr>
          <p:nvPr/>
        </p:nvPicPr>
        <p:blipFill>
          <a:blip r:embed="rId2"/>
          <a:stretch>
            <a:fillRect/>
          </a:stretch>
        </p:blipFill>
        <p:spPr>
          <a:xfrm>
            <a:off x="580530" y="1980768"/>
            <a:ext cx="10090669" cy="971600"/>
          </a:xfrm>
          <a:prstGeom prst="rect">
            <a:avLst/>
          </a:prstGeom>
        </p:spPr>
      </p:pic>
      <p:pic>
        <p:nvPicPr>
          <p:cNvPr id="11" name="Picture 10">
            <a:extLst>
              <a:ext uri="{FF2B5EF4-FFF2-40B4-BE49-F238E27FC236}">
                <a16:creationId xmlns="" xmlns:a16="http://schemas.microsoft.com/office/drawing/2014/main" id="{E8DD6D27-C8B0-4A17-BB9A-5D8A1006DC4E}"/>
              </a:ext>
            </a:extLst>
          </p:cNvPr>
          <p:cNvPicPr>
            <a:picLocks noChangeAspect="1"/>
          </p:cNvPicPr>
          <p:nvPr/>
        </p:nvPicPr>
        <p:blipFill>
          <a:blip r:embed="rId3"/>
          <a:stretch>
            <a:fillRect/>
          </a:stretch>
        </p:blipFill>
        <p:spPr>
          <a:xfrm>
            <a:off x="8489857" y="3160891"/>
            <a:ext cx="1632034" cy="704886"/>
          </a:xfrm>
          <a:prstGeom prst="rect">
            <a:avLst/>
          </a:prstGeom>
        </p:spPr>
      </p:pic>
      <p:pic>
        <p:nvPicPr>
          <p:cNvPr id="12" name="Picture 11">
            <a:extLst>
              <a:ext uri="{FF2B5EF4-FFF2-40B4-BE49-F238E27FC236}">
                <a16:creationId xmlns="" xmlns:a16="http://schemas.microsoft.com/office/drawing/2014/main" id="{93BC00D3-620C-45D6-9480-D80A9A8AACBC}"/>
              </a:ext>
            </a:extLst>
          </p:cNvPr>
          <p:cNvPicPr>
            <a:picLocks noChangeAspect="1"/>
          </p:cNvPicPr>
          <p:nvPr/>
        </p:nvPicPr>
        <p:blipFill>
          <a:blip r:embed="rId4"/>
          <a:stretch>
            <a:fillRect/>
          </a:stretch>
        </p:blipFill>
        <p:spPr>
          <a:xfrm>
            <a:off x="1789043" y="4598457"/>
            <a:ext cx="8994585" cy="1646138"/>
          </a:xfrm>
          <a:prstGeom prst="rect">
            <a:avLst/>
          </a:prstGeom>
        </p:spPr>
      </p:pic>
    </p:spTree>
    <p:extLst>
      <p:ext uri="{BB962C8B-B14F-4D97-AF65-F5344CB8AC3E}">
        <p14:creationId xmlns:p14="http://schemas.microsoft.com/office/powerpoint/2010/main" val="376584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22</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2308324"/>
          </a:xfrm>
          <a:prstGeom prst="rect">
            <a:avLst/>
          </a:prstGeom>
        </p:spPr>
        <p:txBody>
          <a:bodyPr wrap="square">
            <a:spAutoFit/>
          </a:bodyPr>
          <a:lstStyle/>
          <a:p>
            <a:r>
              <a:rPr lang="da-DK" altLang="zh-CN" sz="1200" dirty="0"/>
              <a:t>PSW FORM</a:t>
            </a:r>
            <a:r>
              <a:rPr lang="zh-CN" altLang="en-US" sz="1200" dirty="0"/>
              <a:t>：</a:t>
            </a:r>
            <a:endParaRPr lang="en-US" altLang="zh-CN" sz="1200" dirty="0"/>
          </a:p>
          <a:p>
            <a:pPr marL="228600" indent="-228600" hangingPunct="0">
              <a:buFont typeface="+mj-lt"/>
              <a:buAutoNum type="arabicPeriod"/>
            </a:pPr>
            <a:r>
              <a:rPr lang="zh-CN" altLang="en-US" sz="1200" dirty="0"/>
              <a:t>输入重量：重量必须包含</a:t>
            </a:r>
            <a:r>
              <a:rPr lang="en-US" altLang="zh-CN" sz="1200" dirty="0"/>
              <a:t>4</a:t>
            </a:r>
            <a:r>
              <a:rPr lang="zh-CN" altLang="en-US" sz="1200" dirty="0"/>
              <a:t>位小数，例如：</a:t>
            </a:r>
            <a:r>
              <a:rPr lang="en-US" altLang="zh-CN" sz="1200" dirty="0"/>
              <a:t>10.0000</a:t>
            </a:r>
          </a:p>
          <a:p>
            <a:pPr marL="228600" indent="-228600" hangingPunct="0">
              <a:buFont typeface="+mj-lt"/>
              <a:buAutoNum type="arabicPeriod"/>
            </a:pPr>
            <a:r>
              <a:rPr lang="en-US" altLang="zh-CN" sz="1200" dirty="0"/>
              <a:t>Enter the actual Weight in kilograms to four decimal places.</a:t>
            </a:r>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marL="228600" indent="-228600" hangingPunct="0">
              <a:buFont typeface="+mj-lt"/>
              <a:buAutoNum type="arabicPeriod"/>
            </a:pPr>
            <a:endParaRPr lang="en-US" altLang="zh-CN" sz="1200" dirty="0"/>
          </a:p>
          <a:p>
            <a:pPr hangingPunct="0"/>
            <a:endParaRPr lang="en-US" altLang="zh-CN" sz="1200" dirty="0"/>
          </a:p>
          <a:p>
            <a:pPr lvl="0" hangingPunct="0"/>
            <a:endParaRPr lang="zh-CN" altLang="zh-CN" sz="1200" dirty="0"/>
          </a:p>
          <a:p>
            <a:endParaRPr lang="en-US" altLang="zh-CN" sz="1200" dirty="0"/>
          </a:p>
        </p:txBody>
      </p:sp>
      <p:pic>
        <p:nvPicPr>
          <p:cNvPr id="4" name="Picture 3">
            <a:extLst>
              <a:ext uri="{FF2B5EF4-FFF2-40B4-BE49-F238E27FC236}">
                <a16:creationId xmlns="" xmlns:a16="http://schemas.microsoft.com/office/drawing/2014/main" id="{B7FD90AE-5961-4737-931D-C0EFC6999192}"/>
              </a:ext>
            </a:extLst>
          </p:cNvPr>
          <p:cNvPicPr>
            <a:picLocks noChangeAspect="1"/>
          </p:cNvPicPr>
          <p:nvPr/>
        </p:nvPicPr>
        <p:blipFill>
          <a:blip r:embed="rId2"/>
          <a:stretch>
            <a:fillRect/>
          </a:stretch>
        </p:blipFill>
        <p:spPr>
          <a:xfrm>
            <a:off x="2445204" y="1904803"/>
            <a:ext cx="4546834" cy="831893"/>
          </a:xfrm>
          <a:prstGeom prst="rect">
            <a:avLst/>
          </a:prstGeom>
        </p:spPr>
      </p:pic>
    </p:spTree>
    <p:extLst>
      <p:ext uri="{BB962C8B-B14F-4D97-AF65-F5344CB8AC3E}">
        <p14:creationId xmlns:p14="http://schemas.microsoft.com/office/powerpoint/2010/main" val="3332419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23</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646331"/>
          </a:xfrm>
          <a:prstGeom prst="rect">
            <a:avLst/>
          </a:prstGeom>
        </p:spPr>
        <p:txBody>
          <a:bodyPr wrap="square">
            <a:spAutoFit/>
          </a:bodyPr>
          <a:lstStyle/>
          <a:p>
            <a:pPr hangingPunct="0"/>
            <a:endParaRPr lang="en-US" altLang="zh-CN" sz="1200" dirty="0"/>
          </a:p>
          <a:p>
            <a:pPr hangingPunct="0"/>
            <a:r>
              <a:rPr lang="zh-CN" altLang="en-US" sz="1200" dirty="0"/>
              <a:t>第三步：输入客户提交</a:t>
            </a:r>
            <a:r>
              <a:rPr lang="en-US" altLang="zh-CN" sz="1200" dirty="0"/>
              <a:t> </a:t>
            </a:r>
            <a:r>
              <a:rPr lang="zh-CN" altLang="en-US" sz="1200" dirty="0"/>
              <a:t>信息：</a:t>
            </a:r>
            <a:endParaRPr lang="en-US" altLang="zh-CN" sz="1200" dirty="0"/>
          </a:p>
          <a:p>
            <a:pPr hangingPunct="0"/>
            <a:endParaRPr lang="en-US" altLang="zh-CN" sz="1200" dirty="0"/>
          </a:p>
        </p:txBody>
      </p:sp>
      <p:pic>
        <p:nvPicPr>
          <p:cNvPr id="4" name="Picture 3">
            <a:extLst>
              <a:ext uri="{FF2B5EF4-FFF2-40B4-BE49-F238E27FC236}">
                <a16:creationId xmlns="" xmlns:a16="http://schemas.microsoft.com/office/drawing/2014/main" id="{79EF08A7-AB7B-4C1B-B2A1-7C893D2B4485}"/>
              </a:ext>
            </a:extLst>
          </p:cNvPr>
          <p:cNvPicPr>
            <a:picLocks noChangeAspect="1"/>
          </p:cNvPicPr>
          <p:nvPr/>
        </p:nvPicPr>
        <p:blipFill>
          <a:blip r:embed="rId2"/>
          <a:stretch>
            <a:fillRect/>
          </a:stretch>
        </p:blipFill>
        <p:spPr>
          <a:xfrm>
            <a:off x="1996430" y="2165637"/>
            <a:ext cx="7529213" cy="2152075"/>
          </a:xfrm>
          <a:prstGeom prst="rect">
            <a:avLst/>
          </a:prstGeom>
        </p:spPr>
      </p:pic>
    </p:spTree>
    <p:extLst>
      <p:ext uri="{BB962C8B-B14F-4D97-AF65-F5344CB8AC3E}">
        <p14:creationId xmlns:p14="http://schemas.microsoft.com/office/powerpoint/2010/main" val="4147618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24</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1200329"/>
          </a:xfrm>
          <a:prstGeom prst="rect">
            <a:avLst/>
          </a:prstGeom>
        </p:spPr>
        <p:txBody>
          <a:bodyPr wrap="square">
            <a:spAutoFit/>
          </a:bodyPr>
          <a:lstStyle/>
          <a:p>
            <a:pPr hangingPunct="0"/>
            <a:endParaRPr lang="en-US" altLang="zh-CN" sz="1200" dirty="0"/>
          </a:p>
          <a:p>
            <a:pPr hangingPunct="0"/>
            <a:r>
              <a:rPr lang="zh-CN" altLang="en-US" sz="1200" dirty="0"/>
              <a:t>第四步：输入提交的理由（至少选择一个），如果有一项为</a:t>
            </a:r>
            <a:r>
              <a:rPr lang="en-US" altLang="zh-CN" sz="1200" dirty="0"/>
              <a:t>NO,</a:t>
            </a:r>
            <a:r>
              <a:rPr lang="zh-CN" altLang="en-US" sz="1200" dirty="0"/>
              <a:t>则必须输入理由。</a:t>
            </a:r>
            <a:endParaRPr lang="en-US" altLang="zh-CN" sz="1200" dirty="0"/>
          </a:p>
          <a:p>
            <a:pPr hangingPunct="0"/>
            <a:endParaRPr lang="en-US" altLang="zh-CN" sz="1200" dirty="0"/>
          </a:p>
          <a:p>
            <a:pPr hangingPunct="0"/>
            <a:r>
              <a:rPr lang="en-US" altLang="zh-CN" sz="1200" dirty="0"/>
              <a:t>Submission Results Note: you are required to answer Yes to all questions in the Submission results section. If any answers are No, an explanation must be entered in the Submission Result Explanation field.</a:t>
            </a:r>
          </a:p>
          <a:p>
            <a:pPr hangingPunct="0"/>
            <a:endParaRPr lang="en-US" altLang="zh-CN" sz="1200" dirty="0"/>
          </a:p>
        </p:txBody>
      </p:sp>
      <p:pic>
        <p:nvPicPr>
          <p:cNvPr id="6" name="Picture 5">
            <a:extLst>
              <a:ext uri="{FF2B5EF4-FFF2-40B4-BE49-F238E27FC236}">
                <a16:creationId xmlns="" xmlns:a16="http://schemas.microsoft.com/office/drawing/2014/main" id="{6D4B20C8-E5DD-41CB-9B66-7F216D6768B7}"/>
              </a:ext>
            </a:extLst>
          </p:cNvPr>
          <p:cNvPicPr>
            <a:picLocks noChangeAspect="1"/>
          </p:cNvPicPr>
          <p:nvPr/>
        </p:nvPicPr>
        <p:blipFill>
          <a:blip r:embed="rId2"/>
          <a:stretch>
            <a:fillRect/>
          </a:stretch>
        </p:blipFill>
        <p:spPr>
          <a:xfrm>
            <a:off x="1129014" y="2141044"/>
            <a:ext cx="8020462" cy="2108308"/>
          </a:xfrm>
          <a:prstGeom prst="rect">
            <a:avLst/>
          </a:prstGeom>
        </p:spPr>
      </p:pic>
      <p:pic>
        <p:nvPicPr>
          <p:cNvPr id="8" name="Picture 7">
            <a:extLst>
              <a:ext uri="{FF2B5EF4-FFF2-40B4-BE49-F238E27FC236}">
                <a16:creationId xmlns="" xmlns:a16="http://schemas.microsoft.com/office/drawing/2014/main" id="{82089F45-9ED4-4A28-A43A-007717798E4E}"/>
              </a:ext>
            </a:extLst>
          </p:cNvPr>
          <p:cNvPicPr>
            <a:picLocks noChangeAspect="1"/>
          </p:cNvPicPr>
          <p:nvPr/>
        </p:nvPicPr>
        <p:blipFill>
          <a:blip r:embed="rId3"/>
          <a:stretch>
            <a:fillRect/>
          </a:stretch>
        </p:blipFill>
        <p:spPr>
          <a:xfrm>
            <a:off x="1074496" y="4568713"/>
            <a:ext cx="4686541" cy="1612983"/>
          </a:xfrm>
          <a:prstGeom prst="rect">
            <a:avLst/>
          </a:prstGeom>
        </p:spPr>
      </p:pic>
    </p:spTree>
    <p:extLst>
      <p:ext uri="{BB962C8B-B14F-4D97-AF65-F5344CB8AC3E}">
        <p14:creationId xmlns:p14="http://schemas.microsoft.com/office/powerpoint/2010/main" val="1542356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25</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1200329"/>
          </a:xfrm>
          <a:prstGeom prst="rect">
            <a:avLst/>
          </a:prstGeom>
        </p:spPr>
        <p:txBody>
          <a:bodyPr wrap="square">
            <a:spAutoFit/>
          </a:bodyPr>
          <a:lstStyle/>
          <a:p>
            <a:pPr hangingPunct="0"/>
            <a:endParaRPr lang="en-US" altLang="zh-CN" sz="1200" dirty="0"/>
          </a:p>
          <a:p>
            <a:pPr hangingPunct="0"/>
            <a:r>
              <a:rPr lang="zh-CN" altLang="en-US" sz="1200" dirty="0"/>
              <a:t>第五步：填写提交结果。如果有任一项为</a:t>
            </a:r>
            <a:r>
              <a:rPr lang="en-US" altLang="zh-CN" sz="1200" dirty="0"/>
              <a:t>NO,</a:t>
            </a:r>
            <a:r>
              <a:rPr lang="zh-CN" altLang="en-US" sz="1200" dirty="0"/>
              <a:t>则必须填写原因说明。</a:t>
            </a:r>
            <a:endParaRPr lang="en-US" altLang="zh-CN" sz="1200" dirty="0"/>
          </a:p>
          <a:p>
            <a:pPr hangingPunct="0"/>
            <a:endParaRPr lang="en-US" altLang="zh-CN" sz="1200" dirty="0"/>
          </a:p>
          <a:p>
            <a:pPr hangingPunct="0"/>
            <a:r>
              <a:rPr lang="en-US" altLang="zh-CN" sz="1200" dirty="0"/>
              <a:t>Step 5: fill in the submission results. If any answers are No</a:t>
            </a:r>
            <a:r>
              <a:rPr lang="zh-CN" altLang="en-US" sz="1200" dirty="0"/>
              <a:t>，</a:t>
            </a:r>
            <a:r>
              <a:rPr lang="en-US" altLang="zh-CN" sz="1200" dirty="0"/>
              <a:t> Provide Explanation.</a:t>
            </a:r>
          </a:p>
          <a:p>
            <a:pPr hangingPunct="0"/>
            <a:endParaRPr lang="en-US" altLang="zh-CN" sz="1200" dirty="0"/>
          </a:p>
          <a:p>
            <a:pPr hangingPunct="0"/>
            <a:endParaRPr lang="en-US" altLang="zh-CN" sz="1200" dirty="0"/>
          </a:p>
        </p:txBody>
      </p:sp>
      <p:pic>
        <p:nvPicPr>
          <p:cNvPr id="4" name="Picture 3">
            <a:extLst>
              <a:ext uri="{FF2B5EF4-FFF2-40B4-BE49-F238E27FC236}">
                <a16:creationId xmlns="" xmlns:a16="http://schemas.microsoft.com/office/drawing/2014/main" id="{7B5A54F8-4BBC-44EB-AF93-3EA469315ED9}"/>
              </a:ext>
            </a:extLst>
          </p:cNvPr>
          <p:cNvPicPr>
            <a:picLocks noChangeAspect="1"/>
          </p:cNvPicPr>
          <p:nvPr/>
        </p:nvPicPr>
        <p:blipFill>
          <a:blip r:embed="rId2"/>
          <a:stretch>
            <a:fillRect/>
          </a:stretch>
        </p:blipFill>
        <p:spPr>
          <a:xfrm>
            <a:off x="529317" y="1957629"/>
            <a:ext cx="7213971" cy="2933851"/>
          </a:xfrm>
          <a:prstGeom prst="rect">
            <a:avLst/>
          </a:prstGeom>
        </p:spPr>
      </p:pic>
      <p:pic>
        <p:nvPicPr>
          <p:cNvPr id="9" name="Picture 8">
            <a:extLst>
              <a:ext uri="{FF2B5EF4-FFF2-40B4-BE49-F238E27FC236}">
                <a16:creationId xmlns="" xmlns:a16="http://schemas.microsoft.com/office/drawing/2014/main" id="{19D38945-8220-4399-9E03-29F9EFD8D1A1}"/>
              </a:ext>
            </a:extLst>
          </p:cNvPr>
          <p:cNvPicPr>
            <a:picLocks noChangeAspect="1"/>
          </p:cNvPicPr>
          <p:nvPr/>
        </p:nvPicPr>
        <p:blipFill>
          <a:blip r:embed="rId3"/>
          <a:stretch>
            <a:fillRect/>
          </a:stretch>
        </p:blipFill>
        <p:spPr>
          <a:xfrm>
            <a:off x="4393762" y="4587764"/>
            <a:ext cx="4654789" cy="1593932"/>
          </a:xfrm>
          <a:prstGeom prst="rect">
            <a:avLst/>
          </a:prstGeom>
        </p:spPr>
      </p:pic>
    </p:spTree>
    <p:extLst>
      <p:ext uri="{BB962C8B-B14F-4D97-AF65-F5344CB8AC3E}">
        <p14:creationId xmlns:p14="http://schemas.microsoft.com/office/powerpoint/2010/main" val="230318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26</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Form</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1200329"/>
          </a:xfrm>
          <a:prstGeom prst="rect">
            <a:avLst/>
          </a:prstGeom>
        </p:spPr>
        <p:txBody>
          <a:bodyPr wrap="square">
            <a:spAutoFit/>
          </a:bodyPr>
          <a:lstStyle/>
          <a:p>
            <a:pPr hangingPunct="0"/>
            <a:endParaRPr lang="en-US" altLang="zh-CN" sz="1200" dirty="0"/>
          </a:p>
          <a:p>
            <a:pPr hangingPunct="0"/>
            <a:r>
              <a:rPr lang="zh-CN" altLang="en-US" sz="1200" dirty="0"/>
              <a:t>第五步：填写提交结果。如果有任一项为</a:t>
            </a:r>
            <a:r>
              <a:rPr lang="en-US" altLang="zh-CN" sz="1200" dirty="0"/>
              <a:t>NO,</a:t>
            </a:r>
            <a:r>
              <a:rPr lang="zh-CN" altLang="en-US" sz="1200" dirty="0"/>
              <a:t>则必须填写原因说明。</a:t>
            </a:r>
            <a:endParaRPr lang="en-US" altLang="zh-CN" sz="1200" dirty="0"/>
          </a:p>
          <a:p>
            <a:pPr hangingPunct="0"/>
            <a:endParaRPr lang="en-US" altLang="zh-CN" sz="1200" dirty="0"/>
          </a:p>
          <a:p>
            <a:pPr hangingPunct="0"/>
            <a:r>
              <a:rPr lang="en-US" altLang="zh-CN" sz="1200" dirty="0"/>
              <a:t>Step 5: fill in the submission results. If any answers are No</a:t>
            </a:r>
            <a:r>
              <a:rPr lang="zh-CN" altLang="en-US" sz="1200" dirty="0"/>
              <a:t>，</a:t>
            </a:r>
            <a:r>
              <a:rPr lang="en-US" altLang="zh-CN" sz="1200" dirty="0"/>
              <a:t> Provide Explanation.</a:t>
            </a:r>
          </a:p>
          <a:p>
            <a:pPr hangingPunct="0"/>
            <a:endParaRPr lang="en-US" altLang="zh-CN" sz="1200" dirty="0"/>
          </a:p>
          <a:p>
            <a:pPr hangingPunct="0"/>
            <a:endParaRPr lang="en-US" altLang="zh-CN" sz="1200" dirty="0"/>
          </a:p>
        </p:txBody>
      </p:sp>
      <p:pic>
        <p:nvPicPr>
          <p:cNvPr id="4" name="Picture 3">
            <a:extLst>
              <a:ext uri="{FF2B5EF4-FFF2-40B4-BE49-F238E27FC236}">
                <a16:creationId xmlns="" xmlns:a16="http://schemas.microsoft.com/office/drawing/2014/main" id="{7B5A54F8-4BBC-44EB-AF93-3EA469315ED9}"/>
              </a:ext>
            </a:extLst>
          </p:cNvPr>
          <p:cNvPicPr>
            <a:picLocks noChangeAspect="1"/>
          </p:cNvPicPr>
          <p:nvPr/>
        </p:nvPicPr>
        <p:blipFill>
          <a:blip r:embed="rId2"/>
          <a:stretch>
            <a:fillRect/>
          </a:stretch>
        </p:blipFill>
        <p:spPr>
          <a:xfrm>
            <a:off x="529317" y="1957629"/>
            <a:ext cx="7213971" cy="2933851"/>
          </a:xfrm>
          <a:prstGeom prst="rect">
            <a:avLst/>
          </a:prstGeom>
        </p:spPr>
      </p:pic>
      <p:pic>
        <p:nvPicPr>
          <p:cNvPr id="9" name="Picture 8">
            <a:extLst>
              <a:ext uri="{FF2B5EF4-FFF2-40B4-BE49-F238E27FC236}">
                <a16:creationId xmlns="" xmlns:a16="http://schemas.microsoft.com/office/drawing/2014/main" id="{19D38945-8220-4399-9E03-29F9EFD8D1A1}"/>
              </a:ext>
            </a:extLst>
          </p:cNvPr>
          <p:cNvPicPr>
            <a:picLocks noChangeAspect="1"/>
          </p:cNvPicPr>
          <p:nvPr/>
        </p:nvPicPr>
        <p:blipFill>
          <a:blip r:embed="rId3"/>
          <a:stretch>
            <a:fillRect/>
          </a:stretch>
        </p:blipFill>
        <p:spPr>
          <a:xfrm>
            <a:off x="4393762" y="4587764"/>
            <a:ext cx="4654789" cy="1593932"/>
          </a:xfrm>
          <a:prstGeom prst="rect">
            <a:avLst/>
          </a:prstGeom>
        </p:spPr>
      </p:pic>
    </p:spTree>
    <p:extLst>
      <p:ext uri="{BB962C8B-B14F-4D97-AF65-F5344CB8AC3E}">
        <p14:creationId xmlns:p14="http://schemas.microsoft.com/office/powerpoint/2010/main" val="3781381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27</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Checklist</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5" y="940715"/>
            <a:ext cx="11264058" cy="1754326"/>
          </a:xfrm>
          <a:prstGeom prst="rect">
            <a:avLst/>
          </a:prstGeom>
        </p:spPr>
        <p:txBody>
          <a:bodyPr wrap="square">
            <a:spAutoFit/>
          </a:bodyPr>
          <a:lstStyle/>
          <a:p>
            <a:pPr hangingPunct="0"/>
            <a:r>
              <a:rPr lang="en-US" altLang="zh-CN" sz="1200" dirty="0"/>
              <a:t>PSW </a:t>
            </a:r>
            <a:r>
              <a:rPr lang="en-US" altLang="zh-CN" sz="1200" dirty="0">
                <a:solidFill>
                  <a:prstClr val="black"/>
                </a:solidFill>
              </a:rPr>
              <a:t>Checklist:</a:t>
            </a:r>
          </a:p>
          <a:p>
            <a:pPr hangingPunct="0"/>
            <a:r>
              <a:rPr lang="zh-CN" altLang="en-US" sz="1200" dirty="0"/>
              <a:t>其中 </a:t>
            </a:r>
            <a:r>
              <a:rPr lang="da-DK" altLang="zh-CN" sz="1200" dirty="0"/>
              <a:t>Control Plan Number , Control Plan Issue Level </a:t>
            </a:r>
            <a:r>
              <a:rPr lang="zh-CN" altLang="en-US" sz="1200" dirty="0"/>
              <a:t>为必填项</a:t>
            </a:r>
            <a:endParaRPr lang="en-US" altLang="zh-CN" sz="1200" dirty="0"/>
          </a:p>
          <a:p>
            <a:pPr hangingPunct="0"/>
            <a:r>
              <a:rPr lang="da-DK" altLang="zh-CN" sz="1200" dirty="0"/>
              <a:t>Extraordinary Control Plan Number </a:t>
            </a:r>
            <a:r>
              <a:rPr lang="zh-CN" altLang="en-US" sz="1200" dirty="0"/>
              <a:t>，</a:t>
            </a:r>
            <a:r>
              <a:rPr lang="da-DK" altLang="zh-CN" sz="1200" dirty="0"/>
              <a:t> Extraordinary Control Plan Issue Level </a:t>
            </a:r>
            <a:r>
              <a:rPr lang="zh-CN" altLang="en-US" sz="1200" dirty="0"/>
              <a:t>为非必填项。</a:t>
            </a:r>
            <a:endParaRPr lang="en-US" altLang="zh-CN" sz="1200" dirty="0">
              <a:solidFill>
                <a:prstClr val="black"/>
              </a:solidFill>
            </a:endParaRPr>
          </a:p>
          <a:p>
            <a:pPr hangingPunct="0"/>
            <a:endParaRPr lang="en-US" altLang="zh-CN" sz="1200" dirty="0">
              <a:solidFill>
                <a:prstClr val="black"/>
              </a:solidFill>
            </a:endParaRPr>
          </a:p>
          <a:p>
            <a:pPr lvl="0" hangingPunct="0"/>
            <a:r>
              <a:rPr lang="da-DK" altLang="zh-CN" sz="1200" dirty="0"/>
              <a:t>Enter the Control Plan Number and Control Plan Issue Level. </a:t>
            </a:r>
            <a:endParaRPr lang="zh-CN" altLang="zh-CN" sz="1200" dirty="0"/>
          </a:p>
          <a:p>
            <a:r>
              <a:rPr lang="da-DK" altLang="zh-CN" sz="1200" dirty="0"/>
              <a:t>Enter the Extraordinary Control Plan Number and Extraordinary Control Plan Issue Level where applicable.</a:t>
            </a:r>
            <a:r>
              <a:rPr lang="en-US" altLang="zh-CN" sz="1200" dirty="0">
                <a:solidFill>
                  <a:prstClr val="black"/>
                </a:solidFill>
              </a:rPr>
              <a:t> </a:t>
            </a:r>
          </a:p>
          <a:p>
            <a:pPr hangingPunct="0"/>
            <a:endParaRPr lang="en-US" altLang="zh-CN" sz="1200" dirty="0"/>
          </a:p>
          <a:p>
            <a:pPr hangingPunct="0"/>
            <a:endParaRPr lang="en-US" altLang="zh-CN" sz="1200" dirty="0"/>
          </a:p>
          <a:p>
            <a:pPr hangingPunct="0"/>
            <a:endParaRPr lang="en-US" altLang="zh-CN" sz="1200" dirty="0"/>
          </a:p>
        </p:txBody>
      </p:sp>
      <p:pic>
        <p:nvPicPr>
          <p:cNvPr id="7" name="Picture 6">
            <a:extLst>
              <a:ext uri="{FF2B5EF4-FFF2-40B4-BE49-F238E27FC236}">
                <a16:creationId xmlns="" xmlns:a16="http://schemas.microsoft.com/office/drawing/2014/main" id="{2D39B61C-9578-46DC-A138-EFAAD24022AA}"/>
              </a:ext>
            </a:extLst>
          </p:cNvPr>
          <p:cNvPicPr>
            <a:picLocks noChangeAspect="1"/>
          </p:cNvPicPr>
          <p:nvPr/>
        </p:nvPicPr>
        <p:blipFill>
          <a:blip r:embed="rId2"/>
          <a:stretch>
            <a:fillRect/>
          </a:stretch>
        </p:blipFill>
        <p:spPr>
          <a:xfrm>
            <a:off x="423480" y="2530168"/>
            <a:ext cx="10522491" cy="2044805"/>
          </a:xfrm>
          <a:prstGeom prst="rect">
            <a:avLst/>
          </a:prstGeom>
        </p:spPr>
      </p:pic>
    </p:spTree>
    <p:extLst>
      <p:ext uri="{BB962C8B-B14F-4D97-AF65-F5344CB8AC3E}">
        <p14:creationId xmlns:p14="http://schemas.microsoft.com/office/powerpoint/2010/main" val="303645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28</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Checklist</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45986" y="751857"/>
            <a:ext cx="10836675" cy="3785652"/>
          </a:xfrm>
          <a:prstGeom prst="rect">
            <a:avLst/>
          </a:prstGeom>
        </p:spPr>
        <p:txBody>
          <a:bodyPr wrap="square">
            <a:spAutoFit/>
          </a:bodyPr>
          <a:lstStyle/>
          <a:p>
            <a:pPr hangingPunct="0"/>
            <a:r>
              <a:rPr lang="en-US" altLang="zh-CN" sz="1200" dirty="0"/>
              <a:t>PSW </a:t>
            </a:r>
            <a:r>
              <a:rPr lang="en-US" altLang="zh-CN" sz="1200" dirty="0">
                <a:solidFill>
                  <a:prstClr val="black"/>
                </a:solidFill>
              </a:rPr>
              <a:t>Checklist:</a:t>
            </a:r>
          </a:p>
          <a:p>
            <a:pPr hangingPunct="0"/>
            <a:r>
              <a:rPr lang="zh-CN" altLang="en-US" sz="1200" dirty="0">
                <a:solidFill>
                  <a:prstClr val="black"/>
                </a:solidFill>
              </a:rPr>
              <a:t>针对每项待检查列表选择</a:t>
            </a:r>
            <a:r>
              <a:rPr lang="da-DK" altLang="zh-CN" sz="1200" dirty="0"/>
              <a:t> Yes , No </a:t>
            </a:r>
            <a:r>
              <a:rPr lang="zh-CN" altLang="en-US" sz="1200" dirty="0"/>
              <a:t>或</a:t>
            </a:r>
            <a:r>
              <a:rPr lang="da-DK" altLang="zh-CN" sz="1200" dirty="0"/>
              <a:t> N/A</a:t>
            </a:r>
          </a:p>
          <a:p>
            <a:pPr hangingPunct="0"/>
            <a:r>
              <a:rPr lang="en-US" altLang="zh-CN" sz="1200" dirty="0">
                <a:solidFill>
                  <a:prstClr val="black"/>
                </a:solidFill>
              </a:rPr>
              <a:t>1</a:t>
            </a:r>
            <a:r>
              <a:rPr lang="zh-CN" altLang="en-US" sz="1200" dirty="0">
                <a:solidFill>
                  <a:prstClr val="black"/>
                </a:solidFill>
              </a:rPr>
              <a:t>、如果是</a:t>
            </a:r>
            <a:r>
              <a:rPr lang="en-US" altLang="zh-CN" sz="1200" dirty="0">
                <a:solidFill>
                  <a:prstClr val="black"/>
                </a:solidFill>
              </a:rPr>
              <a:t>IPSW,  </a:t>
            </a:r>
            <a:r>
              <a:rPr lang="zh-CN" altLang="en-US" sz="1200" dirty="0">
                <a:solidFill>
                  <a:prstClr val="black"/>
                </a:solidFill>
              </a:rPr>
              <a:t>选择</a:t>
            </a:r>
            <a:r>
              <a:rPr lang="en-US" altLang="zh-CN" sz="1200" dirty="0">
                <a:solidFill>
                  <a:prstClr val="black"/>
                </a:solidFill>
              </a:rPr>
              <a:t>NO,</a:t>
            </a:r>
            <a:r>
              <a:rPr lang="zh-CN" altLang="en-US" sz="1200" dirty="0">
                <a:solidFill>
                  <a:prstClr val="black"/>
                </a:solidFill>
              </a:rPr>
              <a:t>必须填写原因，则允许提交（</a:t>
            </a:r>
            <a:r>
              <a:rPr lang="en-US" altLang="zh-CN" sz="1200" dirty="0">
                <a:solidFill>
                  <a:prstClr val="black"/>
                </a:solidFill>
              </a:rPr>
              <a:t>IPSW</a:t>
            </a:r>
            <a:r>
              <a:rPr lang="zh-CN" altLang="en-US" sz="1200" dirty="0">
                <a:solidFill>
                  <a:prstClr val="black"/>
                </a:solidFill>
              </a:rPr>
              <a:t>中的</a:t>
            </a:r>
            <a:r>
              <a:rPr lang="en-US" altLang="zh-CN" sz="1200" dirty="0">
                <a:solidFill>
                  <a:prstClr val="black"/>
                </a:solidFill>
              </a:rPr>
              <a:t>Checklist </a:t>
            </a:r>
            <a:r>
              <a:rPr lang="zh-CN" altLang="en-US" sz="1200" dirty="0">
                <a:solidFill>
                  <a:prstClr val="black"/>
                </a:solidFill>
              </a:rPr>
              <a:t>必须要有选择</a:t>
            </a:r>
            <a:r>
              <a:rPr lang="en-US" altLang="zh-CN" sz="1200" dirty="0">
                <a:solidFill>
                  <a:prstClr val="black"/>
                </a:solidFill>
              </a:rPr>
              <a:t>NO</a:t>
            </a:r>
            <a:r>
              <a:rPr lang="zh-CN" altLang="en-US" sz="1200" dirty="0">
                <a:solidFill>
                  <a:prstClr val="black"/>
                </a:solidFill>
              </a:rPr>
              <a:t>的）</a:t>
            </a:r>
          </a:p>
          <a:p>
            <a:pPr hangingPunct="0"/>
            <a:r>
              <a:rPr lang="en-US" altLang="zh-CN" sz="1200" dirty="0">
                <a:solidFill>
                  <a:prstClr val="black"/>
                </a:solidFill>
              </a:rPr>
              <a:t>2</a:t>
            </a:r>
            <a:r>
              <a:rPr lang="zh-CN" altLang="en-US" sz="1200" dirty="0">
                <a:solidFill>
                  <a:prstClr val="black"/>
                </a:solidFill>
              </a:rPr>
              <a:t>、如果是</a:t>
            </a:r>
            <a:r>
              <a:rPr lang="en-US" altLang="zh-CN" sz="1200" dirty="0">
                <a:solidFill>
                  <a:prstClr val="black"/>
                </a:solidFill>
              </a:rPr>
              <a:t>IPSW,  </a:t>
            </a:r>
            <a:r>
              <a:rPr lang="zh-CN" altLang="en-US" sz="1200" dirty="0">
                <a:solidFill>
                  <a:prstClr val="black"/>
                </a:solidFill>
              </a:rPr>
              <a:t>选择</a:t>
            </a:r>
            <a:r>
              <a:rPr lang="en-US" altLang="zh-CN" sz="1200" dirty="0">
                <a:solidFill>
                  <a:prstClr val="black"/>
                </a:solidFill>
              </a:rPr>
              <a:t>N/A,</a:t>
            </a:r>
            <a:r>
              <a:rPr lang="zh-CN" altLang="en-US" sz="1200" dirty="0">
                <a:solidFill>
                  <a:prstClr val="black"/>
                </a:solidFill>
              </a:rPr>
              <a:t>则系统提示，必须填写原因，填写原因后可以提交。</a:t>
            </a:r>
          </a:p>
          <a:p>
            <a:pPr hangingPunct="0"/>
            <a:r>
              <a:rPr lang="en-US" altLang="zh-CN" sz="1200" dirty="0">
                <a:solidFill>
                  <a:prstClr val="black"/>
                </a:solidFill>
              </a:rPr>
              <a:t>2</a:t>
            </a:r>
            <a:r>
              <a:rPr lang="zh-CN" altLang="en-US" sz="1200" dirty="0">
                <a:solidFill>
                  <a:prstClr val="black"/>
                </a:solidFill>
              </a:rPr>
              <a:t>、如果是</a:t>
            </a:r>
            <a:r>
              <a:rPr lang="en-US" altLang="zh-CN" sz="1200" dirty="0">
                <a:solidFill>
                  <a:prstClr val="black"/>
                </a:solidFill>
              </a:rPr>
              <a:t>Normal PSW,</a:t>
            </a:r>
            <a:r>
              <a:rPr lang="zh-CN" altLang="en-US" sz="1200" dirty="0">
                <a:solidFill>
                  <a:prstClr val="black"/>
                </a:solidFill>
              </a:rPr>
              <a:t>选择</a:t>
            </a:r>
            <a:r>
              <a:rPr lang="en-US" altLang="zh-CN" sz="1200" dirty="0">
                <a:solidFill>
                  <a:prstClr val="black"/>
                </a:solidFill>
              </a:rPr>
              <a:t>NO</a:t>
            </a:r>
            <a:r>
              <a:rPr lang="zh-CN" altLang="en-US" sz="1200" dirty="0">
                <a:solidFill>
                  <a:prstClr val="black"/>
                </a:solidFill>
              </a:rPr>
              <a:t>， 则系统提示，必须填写原因，不允许提交。</a:t>
            </a:r>
          </a:p>
          <a:p>
            <a:pPr hangingPunct="0"/>
            <a:r>
              <a:rPr lang="en-US" altLang="zh-CN" sz="1200" dirty="0">
                <a:solidFill>
                  <a:prstClr val="black"/>
                </a:solidFill>
              </a:rPr>
              <a:t>3</a:t>
            </a:r>
            <a:r>
              <a:rPr lang="zh-CN" altLang="en-US" sz="1200" dirty="0">
                <a:solidFill>
                  <a:prstClr val="black"/>
                </a:solidFill>
              </a:rPr>
              <a:t>、如果是</a:t>
            </a:r>
            <a:r>
              <a:rPr lang="en-US" altLang="zh-CN" sz="1200" dirty="0">
                <a:solidFill>
                  <a:prstClr val="black"/>
                </a:solidFill>
              </a:rPr>
              <a:t>Normal PSW,</a:t>
            </a:r>
            <a:r>
              <a:rPr lang="zh-CN" altLang="en-US" sz="1200" dirty="0">
                <a:solidFill>
                  <a:prstClr val="black"/>
                </a:solidFill>
              </a:rPr>
              <a:t>选择</a:t>
            </a:r>
            <a:r>
              <a:rPr lang="en-US" altLang="zh-CN" sz="1200" dirty="0">
                <a:solidFill>
                  <a:prstClr val="black"/>
                </a:solidFill>
              </a:rPr>
              <a:t>N/A</a:t>
            </a:r>
            <a:r>
              <a:rPr lang="zh-CN" altLang="en-US" sz="1200" dirty="0">
                <a:solidFill>
                  <a:prstClr val="black"/>
                </a:solidFill>
              </a:rPr>
              <a:t>，则系统提示，必须填写原因，填写原因后可以提交。</a:t>
            </a:r>
          </a:p>
          <a:p>
            <a:pPr hangingPunct="0"/>
            <a:r>
              <a:rPr lang="en-US" altLang="zh-CN" sz="1200" dirty="0">
                <a:solidFill>
                  <a:prstClr val="black"/>
                </a:solidFill>
              </a:rPr>
              <a:t>4</a:t>
            </a:r>
            <a:r>
              <a:rPr lang="zh-CN" altLang="en-US" sz="1200" dirty="0">
                <a:solidFill>
                  <a:prstClr val="black"/>
                </a:solidFill>
              </a:rPr>
              <a:t>、特殊情况： 针对</a:t>
            </a:r>
            <a:r>
              <a:rPr lang="en-US" altLang="zh-CN" sz="1200" dirty="0">
                <a:solidFill>
                  <a:prstClr val="black"/>
                </a:solidFill>
              </a:rPr>
              <a:t>Checklist  17.1</a:t>
            </a:r>
            <a:r>
              <a:rPr lang="zh-CN" altLang="en-US" sz="1200" dirty="0">
                <a:solidFill>
                  <a:prstClr val="black"/>
                </a:solidFill>
              </a:rPr>
              <a:t>：</a:t>
            </a:r>
          </a:p>
          <a:p>
            <a:pPr hangingPunct="0"/>
            <a:r>
              <a:rPr lang="zh-CN" altLang="en-US" sz="1200" dirty="0">
                <a:solidFill>
                  <a:prstClr val="black"/>
                </a:solidFill>
              </a:rPr>
              <a:t>      </a:t>
            </a:r>
            <a:r>
              <a:rPr lang="en-US" altLang="zh-CN" sz="1200" dirty="0">
                <a:solidFill>
                  <a:prstClr val="black"/>
                </a:solidFill>
              </a:rPr>
              <a:t>1</a:t>
            </a:r>
            <a:r>
              <a:rPr lang="zh-CN" altLang="en-US" sz="1200" dirty="0">
                <a:solidFill>
                  <a:prstClr val="black"/>
                </a:solidFill>
              </a:rPr>
              <a:t>）如果是 </a:t>
            </a:r>
            <a:r>
              <a:rPr lang="en-US" altLang="zh-CN" sz="1200" dirty="0">
                <a:solidFill>
                  <a:prstClr val="black"/>
                </a:solidFill>
              </a:rPr>
              <a:t>Phase 1</a:t>
            </a:r>
            <a:r>
              <a:rPr lang="zh-CN" altLang="en-US" sz="1200" dirty="0">
                <a:solidFill>
                  <a:prstClr val="black"/>
                </a:solidFill>
              </a:rPr>
              <a:t>或者</a:t>
            </a:r>
            <a:r>
              <a:rPr lang="en-US" altLang="zh-CN" sz="1200" dirty="0">
                <a:solidFill>
                  <a:prstClr val="black"/>
                </a:solidFill>
              </a:rPr>
              <a:t>Phase 2, </a:t>
            </a:r>
            <a:r>
              <a:rPr lang="zh-CN" altLang="en-US" sz="1200" dirty="0">
                <a:solidFill>
                  <a:prstClr val="black"/>
                </a:solidFill>
              </a:rPr>
              <a:t>选择</a:t>
            </a:r>
            <a:r>
              <a:rPr lang="en-US" altLang="zh-CN" sz="1200" dirty="0">
                <a:solidFill>
                  <a:prstClr val="black"/>
                </a:solidFill>
              </a:rPr>
              <a:t>N/A</a:t>
            </a:r>
            <a:r>
              <a:rPr lang="zh-CN" altLang="en-US" sz="1200" dirty="0">
                <a:solidFill>
                  <a:prstClr val="black"/>
                </a:solidFill>
              </a:rPr>
              <a:t>，则系统提示，必须填写原因，填写原因后可以提交。</a:t>
            </a:r>
          </a:p>
          <a:p>
            <a:pPr hangingPunct="0"/>
            <a:r>
              <a:rPr lang="zh-CN" altLang="en-US" sz="1200" dirty="0">
                <a:solidFill>
                  <a:prstClr val="black"/>
                </a:solidFill>
              </a:rPr>
              <a:t>       </a:t>
            </a:r>
            <a:r>
              <a:rPr lang="en-US" altLang="zh-CN" sz="1200" dirty="0">
                <a:solidFill>
                  <a:prstClr val="black"/>
                </a:solidFill>
              </a:rPr>
              <a:t>2</a:t>
            </a:r>
            <a:r>
              <a:rPr lang="zh-CN" altLang="en-US" sz="1200" dirty="0">
                <a:solidFill>
                  <a:prstClr val="black"/>
                </a:solidFill>
              </a:rPr>
              <a:t>）如果是</a:t>
            </a:r>
            <a:r>
              <a:rPr lang="en-US" altLang="zh-CN" sz="1200" dirty="0">
                <a:solidFill>
                  <a:prstClr val="black"/>
                </a:solidFill>
              </a:rPr>
              <a:t>Phase 3</a:t>
            </a:r>
            <a:r>
              <a:rPr lang="zh-CN" altLang="en-US" sz="1200" dirty="0">
                <a:solidFill>
                  <a:prstClr val="black"/>
                </a:solidFill>
              </a:rPr>
              <a:t>， 选择</a:t>
            </a:r>
            <a:r>
              <a:rPr lang="en-US" altLang="zh-CN" sz="1200" dirty="0">
                <a:solidFill>
                  <a:prstClr val="black"/>
                </a:solidFill>
              </a:rPr>
              <a:t>N/A</a:t>
            </a:r>
            <a:r>
              <a:rPr lang="zh-CN" altLang="en-US" sz="1200" dirty="0">
                <a:solidFill>
                  <a:prstClr val="black"/>
                </a:solidFill>
              </a:rPr>
              <a:t>或</a:t>
            </a:r>
            <a:r>
              <a:rPr lang="en-US" altLang="zh-CN" sz="1200" dirty="0">
                <a:solidFill>
                  <a:prstClr val="black"/>
                </a:solidFill>
              </a:rPr>
              <a:t>NO</a:t>
            </a:r>
            <a:r>
              <a:rPr lang="zh-CN" altLang="en-US" sz="1200" dirty="0">
                <a:solidFill>
                  <a:prstClr val="black"/>
                </a:solidFill>
              </a:rPr>
              <a:t>，必须填写原因，则系统提示，不允许提交</a:t>
            </a:r>
            <a:r>
              <a:rPr lang="en-US" altLang="zh-CN" sz="1200" dirty="0">
                <a:solidFill>
                  <a:prstClr val="black"/>
                </a:solidFill>
              </a:rPr>
              <a:t>.</a:t>
            </a:r>
            <a:endParaRPr lang="da-DK" altLang="zh-CN" sz="1200" dirty="0">
              <a:solidFill>
                <a:prstClr val="black"/>
              </a:solidFill>
            </a:endParaRPr>
          </a:p>
          <a:p>
            <a:pPr hangingPunct="0"/>
            <a:endParaRPr lang="en-US" altLang="zh-CN" sz="1200" dirty="0">
              <a:solidFill>
                <a:prstClr val="black"/>
              </a:solidFill>
            </a:endParaRPr>
          </a:p>
          <a:p>
            <a:pPr lvl="0" hangingPunct="0"/>
            <a:r>
              <a:rPr lang="da-DK" altLang="zh-CN" sz="1200" dirty="0"/>
              <a:t>All checklist items require a Yes , No or N/A answer in the Status OK? field.</a:t>
            </a:r>
            <a:endParaRPr lang="zh-CN" altLang="zh-CN" sz="1200" dirty="0"/>
          </a:p>
          <a:p>
            <a:pPr marL="628604" lvl="1" indent="-171450" hangingPunct="0">
              <a:buFont typeface="Wingdings" panose="05000000000000000000" pitchFamily="2" charset="2"/>
              <a:buChar char="ü"/>
            </a:pPr>
            <a:r>
              <a:rPr lang="da-DK" altLang="zh-CN" sz="1200" dirty="0"/>
              <a:t>If No is selected for any item, the PPAP Phase in the PSW form must be set to Interim PSW, otherwise an error message will display when you try to submit the PSW. For the most item which selected as ‘N/A’, system will skip the validation, except for the item 17.1.</a:t>
            </a:r>
            <a:endParaRPr lang="zh-CN" altLang="zh-CN" sz="1200" dirty="0"/>
          </a:p>
          <a:p>
            <a:pPr marL="628604" lvl="1" indent="-171450" hangingPunct="0">
              <a:buFont typeface="Wingdings" panose="05000000000000000000" pitchFamily="2" charset="2"/>
              <a:buChar char="ü"/>
            </a:pPr>
            <a:r>
              <a:rPr lang="da-DK" altLang="zh-CN" sz="1200" dirty="0"/>
              <a:t>17.1 is Phase 3 PSW specific. If N/A selected for Phase 1 this will be OK, with reason added as above. But if No or N/A selected for Phase 3 PSW the system must recoganise this and flag an alarm. If the ‘N/A’ is selected, a comment is required.</a:t>
            </a:r>
            <a:endParaRPr lang="zh-CN" altLang="zh-CN" sz="1200" dirty="0"/>
          </a:p>
          <a:p>
            <a:pPr marL="628604" lvl="1" indent="-171450" hangingPunct="0">
              <a:buFont typeface="Wingdings" panose="05000000000000000000" pitchFamily="2" charset="2"/>
              <a:buChar char="ü"/>
            </a:pPr>
            <a:r>
              <a:rPr lang="da-DK" altLang="zh-CN" sz="1200" dirty="0"/>
              <a:t>All checklist items require Status OK to be set to Yes or No. An Interim PSW will have at least one item set to No.</a:t>
            </a:r>
            <a:endParaRPr lang="en-US" altLang="zh-CN" sz="1200" dirty="0"/>
          </a:p>
          <a:p>
            <a:pPr marL="628604" lvl="1" indent="-171450" hangingPunct="0">
              <a:buFont typeface="Wingdings" panose="05000000000000000000" pitchFamily="2" charset="2"/>
              <a:buChar char="ü"/>
            </a:pPr>
            <a:r>
              <a:rPr lang="da-DK" altLang="zh-CN" sz="1200" dirty="0"/>
              <a:t>If Supplier select N/A, system will skip the verification for this line item.</a:t>
            </a:r>
            <a:r>
              <a:rPr lang="en-US" altLang="zh-CN" sz="1200" dirty="0">
                <a:solidFill>
                  <a:prstClr val="black"/>
                </a:solidFill>
              </a:rPr>
              <a:t> </a:t>
            </a:r>
          </a:p>
          <a:p>
            <a:pPr hangingPunct="0"/>
            <a:endParaRPr lang="en-US" altLang="zh-CN" sz="1200" dirty="0"/>
          </a:p>
          <a:p>
            <a:pPr hangingPunct="0"/>
            <a:endParaRPr lang="en-US" altLang="zh-CN" sz="1200" dirty="0"/>
          </a:p>
          <a:p>
            <a:pPr hangingPunct="0"/>
            <a:endParaRPr lang="en-US" altLang="zh-CN" sz="1200" dirty="0"/>
          </a:p>
        </p:txBody>
      </p:sp>
      <p:pic>
        <p:nvPicPr>
          <p:cNvPr id="4" name="Picture 3">
            <a:extLst>
              <a:ext uri="{FF2B5EF4-FFF2-40B4-BE49-F238E27FC236}">
                <a16:creationId xmlns="" xmlns:a16="http://schemas.microsoft.com/office/drawing/2014/main" id="{A64F2A8F-7CDE-45D7-91A0-94A0E3058E36}"/>
              </a:ext>
            </a:extLst>
          </p:cNvPr>
          <p:cNvPicPr>
            <a:picLocks noChangeAspect="1"/>
          </p:cNvPicPr>
          <p:nvPr/>
        </p:nvPicPr>
        <p:blipFill>
          <a:blip r:embed="rId2"/>
          <a:stretch>
            <a:fillRect/>
          </a:stretch>
        </p:blipFill>
        <p:spPr>
          <a:xfrm>
            <a:off x="916071" y="3892781"/>
            <a:ext cx="9453226" cy="2461504"/>
          </a:xfrm>
          <a:prstGeom prst="rect">
            <a:avLst/>
          </a:prstGeom>
        </p:spPr>
      </p:pic>
    </p:spTree>
    <p:extLst>
      <p:ext uri="{BB962C8B-B14F-4D97-AF65-F5344CB8AC3E}">
        <p14:creationId xmlns:p14="http://schemas.microsoft.com/office/powerpoint/2010/main" val="590523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29</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PSW </a:t>
            </a:r>
            <a:r>
              <a:rPr lang="da-DK" altLang="zh-CN" dirty="0"/>
              <a:t>Declaration</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4" y="757835"/>
            <a:ext cx="10836675" cy="1754326"/>
          </a:xfrm>
          <a:prstGeom prst="rect">
            <a:avLst/>
          </a:prstGeom>
        </p:spPr>
        <p:txBody>
          <a:bodyPr wrap="square">
            <a:spAutoFit/>
          </a:bodyPr>
          <a:lstStyle/>
          <a:p>
            <a:pPr hangingPunct="0"/>
            <a:r>
              <a:rPr lang="en-US" altLang="zh-CN" sz="1200" dirty="0"/>
              <a:t>PSW Declaration</a:t>
            </a:r>
            <a:r>
              <a:rPr lang="en-US" altLang="zh-CN" sz="1200" dirty="0">
                <a:solidFill>
                  <a:prstClr val="black"/>
                </a:solidFill>
              </a:rPr>
              <a:t>:</a:t>
            </a:r>
          </a:p>
          <a:p>
            <a:pPr hangingPunct="0"/>
            <a:r>
              <a:rPr lang="zh-CN" altLang="en-US" sz="1200" dirty="0">
                <a:solidFill>
                  <a:prstClr val="black"/>
                </a:solidFill>
              </a:rPr>
              <a:t>填写</a:t>
            </a:r>
            <a:r>
              <a:rPr lang="en-US" altLang="zh-CN" sz="1200" dirty="0">
                <a:solidFill>
                  <a:prstClr val="black"/>
                </a:solidFill>
              </a:rPr>
              <a:t>PSW</a:t>
            </a:r>
            <a:r>
              <a:rPr lang="zh-CN" altLang="en-US" sz="1200" dirty="0">
                <a:solidFill>
                  <a:prstClr val="black"/>
                </a:solidFill>
              </a:rPr>
              <a:t>声明部分相关信息：</a:t>
            </a:r>
            <a:endParaRPr lang="en-US" altLang="zh-CN" sz="1200" dirty="0">
              <a:solidFill>
                <a:prstClr val="black"/>
              </a:solidFill>
            </a:endParaRPr>
          </a:p>
          <a:p>
            <a:pPr hangingPunct="0"/>
            <a:r>
              <a:rPr lang="en-US" altLang="zh-CN" sz="1200" dirty="0">
                <a:solidFill>
                  <a:prstClr val="black"/>
                </a:solidFill>
              </a:rPr>
              <a:t>Fill in the information related to PSW declaration</a:t>
            </a:r>
          </a:p>
          <a:p>
            <a:pPr hangingPunct="0"/>
            <a:endParaRPr lang="en-US" altLang="zh-CN" sz="1200" dirty="0">
              <a:solidFill>
                <a:prstClr val="black"/>
              </a:solidFill>
            </a:endParaRPr>
          </a:p>
          <a:p>
            <a:pPr hangingPunct="0"/>
            <a:r>
              <a:rPr lang="zh-CN" altLang="en-US" sz="1200" dirty="0"/>
              <a:t>其中字段‘生产数量，生产小时数，所用的生产线条数，解释</a:t>
            </a:r>
            <a:r>
              <a:rPr lang="en-US" altLang="zh-CN" sz="1200" dirty="0"/>
              <a:t>/</a:t>
            </a:r>
            <a:r>
              <a:rPr lang="zh-CN" altLang="en-US" sz="1200" dirty="0"/>
              <a:t>说明，经授权的供应商代表签名’为必填项</a:t>
            </a:r>
            <a:endParaRPr lang="en-US" altLang="zh-CN" sz="1200" dirty="0"/>
          </a:p>
          <a:p>
            <a:pPr hangingPunct="0"/>
            <a:r>
              <a:rPr lang="en-US" altLang="zh-CN" sz="1200" dirty="0"/>
              <a:t>The field ‘Quantity produced, Hours taken, Production streams used , Exceptions / comments, and </a:t>
            </a:r>
            <a:r>
              <a:rPr lang="en-US" altLang="zh-CN" sz="1200" dirty="0" err="1"/>
              <a:t>Organisation</a:t>
            </a:r>
            <a:r>
              <a:rPr lang="en-US" altLang="zh-CN" sz="1200" dirty="0"/>
              <a:t> </a:t>
            </a:r>
            <a:r>
              <a:rPr lang="en-US" altLang="zh-CN" sz="1200" dirty="0" err="1"/>
              <a:t>Authorised</a:t>
            </a:r>
            <a:r>
              <a:rPr lang="en-US" altLang="zh-CN" sz="1200" dirty="0"/>
              <a:t> Signature' must be filled in</a:t>
            </a:r>
          </a:p>
          <a:p>
            <a:pPr hangingPunct="0"/>
            <a:endParaRPr lang="en-US" altLang="zh-CN" sz="1200" dirty="0"/>
          </a:p>
          <a:p>
            <a:pPr hangingPunct="0"/>
            <a:endParaRPr lang="en-US" altLang="zh-CN" sz="1200" dirty="0"/>
          </a:p>
        </p:txBody>
      </p:sp>
      <p:pic>
        <p:nvPicPr>
          <p:cNvPr id="6" name="Picture 5">
            <a:extLst>
              <a:ext uri="{FF2B5EF4-FFF2-40B4-BE49-F238E27FC236}">
                <a16:creationId xmlns="" xmlns:a16="http://schemas.microsoft.com/office/drawing/2014/main" id="{7C51878F-B1E0-4B18-AD03-2D73777AF059}"/>
              </a:ext>
            </a:extLst>
          </p:cNvPr>
          <p:cNvPicPr>
            <a:picLocks noChangeAspect="1"/>
          </p:cNvPicPr>
          <p:nvPr/>
        </p:nvPicPr>
        <p:blipFill>
          <a:blip r:embed="rId3"/>
          <a:stretch>
            <a:fillRect/>
          </a:stretch>
        </p:blipFill>
        <p:spPr>
          <a:xfrm>
            <a:off x="609555" y="2214852"/>
            <a:ext cx="10302964" cy="3731186"/>
          </a:xfrm>
          <a:prstGeom prst="rect">
            <a:avLst/>
          </a:prstGeom>
        </p:spPr>
      </p:pic>
    </p:spTree>
    <p:extLst>
      <p:ext uri="{BB962C8B-B14F-4D97-AF65-F5344CB8AC3E}">
        <p14:creationId xmlns:p14="http://schemas.microsoft.com/office/powerpoint/2010/main" val="323090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1175968"/>
            <a:fld id="{C276B19B-B33E-CC44-AA3F-B220EEDC3E01}" type="slidenum">
              <a:rPr kumimoji="1" lang="zh-CN" altLang="en-US">
                <a:solidFill>
                  <a:prstClr val="black"/>
                </a:solidFill>
                <a:latin typeface="微软雅黑"/>
                <a:ea typeface="微软雅黑"/>
              </a:rPr>
              <a:pPr defTabSz="1175968"/>
              <a:t>3</a:t>
            </a:fld>
            <a:endParaRPr kumimoji="1" lang="zh-CN" altLang="en-US" dirty="0">
              <a:solidFill>
                <a:prstClr val="black"/>
              </a:solidFill>
              <a:latin typeface="微软雅黑"/>
              <a:ea typeface="微软雅黑"/>
            </a:endParaRPr>
          </a:p>
        </p:txBody>
      </p:sp>
      <p:sp>
        <p:nvSpPr>
          <p:cNvPr id="6" name="文本占位符 5"/>
          <p:cNvSpPr txBox="1">
            <a:spLocks/>
          </p:cNvSpPr>
          <p:nvPr/>
        </p:nvSpPr>
        <p:spPr>
          <a:xfrm>
            <a:off x="122135" y="41964"/>
            <a:ext cx="6492974" cy="413911"/>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zh-CN" altLang="en-US" dirty="0">
                <a:solidFill>
                  <a:prstClr val="black"/>
                </a:solidFill>
                <a:latin typeface="微软雅黑"/>
                <a:ea typeface="微软雅黑"/>
              </a:rPr>
              <a:t>登录页面</a:t>
            </a:r>
            <a:r>
              <a:rPr lang="en-US" altLang="zh-CN" dirty="0">
                <a:solidFill>
                  <a:prstClr val="black"/>
                </a:solidFill>
                <a:latin typeface="微软雅黑"/>
                <a:ea typeface="微软雅黑"/>
              </a:rPr>
              <a:t>-Login Page</a:t>
            </a:r>
            <a:endParaRPr lang="en-GB" altLang="zh-CN" dirty="0">
              <a:solidFill>
                <a:prstClr val="black"/>
              </a:solidFill>
              <a:latin typeface="微软雅黑"/>
              <a:ea typeface="微软雅黑"/>
            </a:endParaRPr>
          </a:p>
        </p:txBody>
      </p:sp>
      <p:sp>
        <p:nvSpPr>
          <p:cNvPr id="13" name="文本占位符 5"/>
          <p:cNvSpPr txBox="1">
            <a:spLocks/>
          </p:cNvSpPr>
          <p:nvPr/>
        </p:nvSpPr>
        <p:spPr>
          <a:xfrm>
            <a:off x="122134" y="651509"/>
            <a:ext cx="9447970" cy="837996"/>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zh-CN" altLang="en-US" sz="1200" b="0" dirty="0">
                <a:solidFill>
                  <a:prstClr val="black"/>
                </a:solidFill>
                <a:latin typeface="微软雅黑"/>
                <a:ea typeface="微软雅黑"/>
              </a:rPr>
              <a:t>账号密码输入完成后，点击界面左侧‘我的应用’中的‘</a:t>
            </a:r>
            <a:r>
              <a:rPr lang="en-US" altLang="zh-CN" sz="1200" b="0" dirty="0">
                <a:solidFill>
                  <a:prstClr val="black"/>
                </a:solidFill>
                <a:latin typeface="微软雅黑"/>
                <a:ea typeface="微软雅黑"/>
              </a:rPr>
              <a:t>CJLR </a:t>
            </a:r>
            <a:r>
              <a:rPr lang="en-US" altLang="zh-CN" sz="1200" b="0" dirty="0" err="1">
                <a:solidFill>
                  <a:prstClr val="black"/>
                </a:solidFill>
                <a:latin typeface="微软雅黑"/>
                <a:ea typeface="微软雅黑"/>
              </a:rPr>
              <a:t>ePSW</a:t>
            </a:r>
            <a:r>
              <a:rPr lang="en-US" altLang="zh-CN" sz="1200" b="0" dirty="0">
                <a:solidFill>
                  <a:prstClr val="black"/>
                </a:solidFill>
                <a:latin typeface="微软雅黑"/>
                <a:ea typeface="微软雅黑"/>
              </a:rPr>
              <a:t>  </a:t>
            </a:r>
            <a:r>
              <a:rPr lang="zh-CN" altLang="en-US" sz="1200" b="0" dirty="0">
                <a:solidFill>
                  <a:prstClr val="black"/>
                </a:solidFill>
                <a:latin typeface="微软雅黑"/>
                <a:ea typeface="微软雅黑"/>
              </a:rPr>
              <a:t>进入系统</a:t>
            </a:r>
            <a:endParaRPr lang="en-US" altLang="zh-CN" sz="1200" b="0" dirty="0">
              <a:solidFill>
                <a:prstClr val="black"/>
              </a:solidFill>
              <a:latin typeface="微软雅黑"/>
              <a:ea typeface="微软雅黑"/>
            </a:endParaRPr>
          </a:p>
          <a:p>
            <a:pPr defTabSz="457063"/>
            <a:r>
              <a:rPr lang="en-US" altLang="zh-CN" sz="1200" b="0" dirty="0">
                <a:solidFill>
                  <a:prstClr val="black"/>
                </a:solidFill>
                <a:latin typeface="微软雅黑"/>
                <a:ea typeface="微软雅黑"/>
              </a:rPr>
              <a:t>After the password is entered, click "CJLR </a:t>
            </a:r>
            <a:r>
              <a:rPr lang="en-US" altLang="zh-CN" sz="1200" b="0" dirty="0" err="1">
                <a:solidFill>
                  <a:prstClr val="black"/>
                </a:solidFill>
                <a:latin typeface="微软雅黑"/>
                <a:ea typeface="微软雅黑"/>
              </a:rPr>
              <a:t>ePSW</a:t>
            </a:r>
            <a:r>
              <a:rPr lang="en-US" altLang="zh-CN" sz="1200" b="0" dirty="0">
                <a:solidFill>
                  <a:prstClr val="black"/>
                </a:solidFill>
                <a:latin typeface="微软雅黑"/>
                <a:ea typeface="微软雅黑"/>
              </a:rPr>
              <a:t>" in "my application" on the left side of the interface to enter the system</a:t>
            </a:r>
          </a:p>
          <a:p>
            <a:pPr defTabSz="457063"/>
            <a:endParaRPr lang="en-GB" altLang="zh-CN" sz="1200" b="0" dirty="0">
              <a:solidFill>
                <a:prstClr val="black"/>
              </a:solidFill>
              <a:latin typeface="微软雅黑"/>
              <a:ea typeface="微软雅黑"/>
            </a:endParaRPr>
          </a:p>
        </p:txBody>
      </p:sp>
      <p:pic>
        <p:nvPicPr>
          <p:cNvPr id="4" name="Picture 3">
            <a:extLst>
              <a:ext uri="{FF2B5EF4-FFF2-40B4-BE49-F238E27FC236}">
                <a16:creationId xmlns="" xmlns:a16="http://schemas.microsoft.com/office/drawing/2014/main" id="{B60F2472-FD19-4CEB-BA45-74280775D01A}"/>
              </a:ext>
            </a:extLst>
          </p:cNvPr>
          <p:cNvPicPr>
            <a:picLocks noChangeAspect="1"/>
          </p:cNvPicPr>
          <p:nvPr/>
        </p:nvPicPr>
        <p:blipFill>
          <a:blip r:embed="rId3"/>
          <a:stretch>
            <a:fillRect/>
          </a:stretch>
        </p:blipFill>
        <p:spPr>
          <a:xfrm>
            <a:off x="91743" y="1337142"/>
            <a:ext cx="11385820" cy="4511035"/>
          </a:xfrm>
          <a:prstGeom prst="rect">
            <a:avLst/>
          </a:prstGeom>
        </p:spPr>
      </p:pic>
    </p:spTree>
    <p:extLst>
      <p:ext uri="{BB962C8B-B14F-4D97-AF65-F5344CB8AC3E}">
        <p14:creationId xmlns:p14="http://schemas.microsoft.com/office/powerpoint/2010/main" val="731915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30</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t>IPSW</a:t>
            </a:r>
            <a:endParaRPr lang="zh-CN" altLang="en-US" dirty="0"/>
          </a:p>
        </p:txBody>
      </p:sp>
      <p:sp>
        <p:nvSpPr>
          <p:cNvPr id="3" name="Rectangle 2">
            <a:extLst>
              <a:ext uri="{FF2B5EF4-FFF2-40B4-BE49-F238E27FC236}">
                <a16:creationId xmlns="" xmlns:a16="http://schemas.microsoft.com/office/drawing/2014/main" id="{3D04610C-C409-4ADE-AD7F-E04C231731FE}"/>
              </a:ext>
            </a:extLst>
          </p:cNvPr>
          <p:cNvSpPr/>
          <p:nvPr/>
        </p:nvSpPr>
        <p:spPr>
          <a:xfrm>
            <a:off x="456164" y="757835"/>
            <a:ext cx="10836675" cy="461665"/>
          </a:xfrm>
          <a:prstGeom prst="rect">
            <a:avLst/>
          </a:prstGeom>
        </p:spPr>
        <p:txBody>
          <a:bodyPr wrap="square">
            <a:spAutoFit/>
          </a:bodyPr>
          <a:lstStyle/>
          <a:p>
            <a:pPr hangingPunct="0"/>
            <a:endParaRPr lang="en-US" altLang="zh-CN" sz="1200" dirty="0"/>
          </a:p>
          <a:p>
            <a:pPr hangingPunct="0"/>
            <a:endParaRPr lang="en-US" altLang="zh-CN" sz="1200" dirty="0"/>
          </a:p>
        </p:txBody>
      </p:sp>
      <p:sp>
        <p:nvSpPr>
          <p:cNvPr id="4" name="Rectangle 3">
            <a:extLst>
              <a:ext uri="{FF2B5EF4-FFF2-40B4-BE49-F238E27FC236}">
                <a16:creationId xmlns="" xmlns:a16="http://schemas.microsoft.com/office/drawing/2014/main" id="{AA963AA5-0D02-41E8-B4BB-D54C7CA7DED8}"/>
              </a:ext>
            </a:extLst>
          </p:cNvPr>
          <p:cNvSpPr/>
          <p:nvPr/>
        </p:nvSpPr>
        <p:spPr>
          <a:xfrm>
            <a:off x="456165" y="842590"/>
            <a:ext cx="10955548" cy="1938992"/>
          </a:xfrm>
          <a:prstGeom prst="rect">
            <a:avLst/>
          </a:prstGeom>
        </p:spPr>
        <p:txBody>
          <a:bodyPr wrap="square">
            <a:spAutoFit/>
          </a:bodyPr>
          <a:lstStyle/>
          <a:p>
            <a:pPr marL="228600" indent="-228600">
              <a:buAutoNum type="arabicPeriod"/>
            </a:pPr>
            <a:r>
              <a:rPr lang="en-US" altLang="zh-CN" sz="1200" dirty="0"/>
              <a:t>PPAP Phase</a:t>
            </a:r>
            <a:r>
              <a:rPr lang="zh-CN" altLang="en-US" sz="1200" dirty="0"/>
              <a:t>选择：</a:t>
            </a:r>
            <a:r>
              <a:rPr lang="en-US" altLang="zh-CN" sz="1200" dirty="0"/>
              <a:t> Interim (Non PPAP)  </a:t>
            </a:r>
          </a:p>
          <a:p>
            <a:pPr marL="228600" indent="-228600">
              <a:buAutoNum type="arabicPeriod"/>
            </a:pPr>
            <a:r>
              <a:rPr lang="en-US" altLang="zh-CN" sz="1200" dirty="0"/>
              <a:t>Select Interim (Non PPAP) for the PPAP Phase.</a:t>
            </a:r>
          </a:p>
          <a:p>
            <a:pPr marL="228600" indent="-228600">
              <a:buAutoNum type="arabicPeriod"/>
            </a:pPr>
            <a:r>
              <a:rPr lang="zh-CN" altLang="en-US" sz="1200" dirty="0"/>
              <a:t>必须输入</a:t>
            </a:r>
            <a:r>
              <a:rPr lang="en-US" altLang="zh-CN" sz="1200" dirty="0"/>
              <a:t>PD/STA</a:t>
            </a:r>
            <a:r>
              <a:rPr lang="zh-CN" altLang="en-US" sz="1200" dirty="0"/>
              <a:t>的邮箱</a:t>
            </a:r>
            <a:endParaRPr lang="en-US" altLang="zh-CN" sz="1200" dirty="0"/>
          </a:p>
          <a:p>
            <a:pPr marL="228600" indent="-228600">
              <a:buAutoNum type="arabicPeriod"/>
            </a:pPr>
            <a:r>
              <a:rPr lang="en-US" altLang="zh-CN" sz="1200" dirty="0"/>
              <a:t>Enter the PD/STA Engineer email address.</a:t>
            </a:r>
          </a:p>
          <a:p>
            <a:pPr marL="228600" indent="-228600">
              <a:buAutoNum type="arabicPeriod"/>
            </a:pPr>
            <a:r>
              <a:rPr lang="en-US" altLang="zh-CN" sz="1200" dirty="0"/>
              <a:t>Checklist </a:t>
            </a:r>
            <a:r>
              <a:rPr lang="zh-CN" altLang="en-US" sz="1200" dirty="0"/>
              <a:t>选项中必须至少有一项选择为</a:t>
            </a:r>
            <a:r>
              <a:rPr lang="en-US" altLang="zh-CN" sz="1200" dirty="0"/>
              <a:t>NO</a:t>
            </a:r>
            <a:r>
              <a:rPr lang="zh-CN" altLang="en-US" sz="1200" dirty="0"/>
              <a:t>。</a:t>
            </a:r>
            <a:endParaRPr lang="en-US" altLang="zh-CN" sz="1200" dirty="0"/>
          </a:p>
          <a:p>
            <a:pPr marL="228600" indent="-228600">
              <a:buAutoNum type="arabicPeriod"/>
            </a:pPr>
            <a:r>
              <a:rPr lang="en-US" altLang="zh-CN" sz="1200" dirty="0"/>
              <a:t>All checklist items require </a:t>
            </a:r>
            <a:r>
              <a:rPr lang="en-US" altLang="zh-CN" sz="1200" b="1" dirty="0"/>
              <a:t>Status OK? </a:t>
            </a:r>
            <a:r>
              <a:rPr lang="en-US" altLang="zh-CN" sz="1200" dirty="0"/>
              <a:t>to be set to Yes /No/NA. An Interim PSW will have at least one item set to No.</a:t>
            </a:r>
          </a:p>
          <a:p>
            <a:pPr marL="228600" indent="-228600">
              <a:buAutoNum type="arabicPeriod"/>
            </a:pPr>
            <a:r>
              <a:rPr lang="zh-CN" altLang="en-US" sz="1200" dirty="0"/>
              <a:t>必须输入</a:t>
            </a:r>
            <a:r>
              <a:rPr lang="en-US" altLang="zh-CN" sz="1200" dirty="0"/>
              <a:t>Alert Number </a:t>
            </a:r>
            <a:r>
              <a:rPr lang="zh-CN" altLang="en-US" sz="1200" dirty="0"/>
              <a:t>，</a:t>
            </a:r>
            <a:r>
              <a:rPr lang="en-US" altLang="zh-CN" sz="1200" dirty="0"/>
              <a:t> Description Summary </a:t>
            </a:r>
            <a:r>
              <a:rPr lang="zh-CN" altLang="en-US" sz="1200" dirty="0"/>
              <a:t>。</a:t>
            </a:r>
            <a:endParaRPr lang="en-US" altLang="zh-CN" sz="1200" dirty="0"/>
          </a:p>
          <a:p>
            <a:pPr marL="228600" indent="-228600">
              <a:buAutoNum type="arabicPeriod"/>
            </a:pPr>
            <a:r>
              <a:rPr lang="en-US" altLang="zh-CN" sz="1200" dirty="0"/>
              <a:t>Enter the Alert Number and Description Summary</a:t>
            </a:r>
          </a:p>
          <a:p>
            <a:pPr marL="228600" indent="-228600">
              <a:buAutoNum type="arabicPeriod"/>
            </a:pPr>
            <a:r>
              <a:rPr lang="zh-CN" altLang="en-US" sz="1200" dirty="0"/>
              <a:t>必须上传</a:t>
            </a:r>
            <a:r>
              <a:rPr lang="en-US" altLang="zh-CN" sz="1200" dirty="0"/>
              <a:t>Alert</a:t>
            </a:r>
            <a:r>
              <a:rPr lang="zh-CN" altLang="en-US" sz="1200" dirty="0"/>
              <a:t>附件。</a:t>
            </a:r>
            <a:endParaRPr lang="en-US" altLang="zh-CN" sz="1200" dirty="0"/>
          </a:p>
          <a:p>
            <a:pPr marL="228600" indent="-228600">
              <a:buAutoNum type="arabicPeriod"/>
            </a:pPr>
            <a:r>
              <a:rPr lang="en-US" altLang="zh-CN" sz="1200" dirty="0"/>
              <a:t>Attach a copy of the WERS alert and any other required documents.</a:t>
            </a:r>
          </a:p>
        </p:txBody>
      </p:sp>
      <p:pic>
        <p:nvPicPr>
          <p:cNvPr id="7" name="Picture 6">
            <a:extLst>
              <a:ext uri="{FF2B5EF4-FFF2-40B4-BE49-F238E27FC236}">
                <a16:creationId xmlns="" xmlns:a16="http://schemas.microsoft.com/office/drawing/2014/main" id="{749A198C-BE92-4DDD-8646-9A7E8F496E93}"/>
              </a:ext>
            </a:extLst>
          </p:cNvPr>
          <p:cNvPicPr>
            <a:picLocks noChangeAspect="1"/>
          </p:cNvPicPr>
          <p:nvPr/>
        </p:nvPicPr>
        <p:blipFill>
          <a:blip r:embed="rId2"/>
          <a:stretch>
            <a:fillRect/>
          </a:stretch>
        </p:blipFill>
        <p:spPr>
          <a:xfrm>
            <a:off x="1370203" y="3241674"/>
            <a:ext cx="7391780" cy="2895749"/>
          </a:xfrm>
          <a:prstGeom prst="rect">
            <a:avLst/>
          </a:prstGeom>
        </p:spPr>
      </p:pic>
    </p:spTree>
    <p:extLst>
      <p:ext uri="{BB962C8B-B14F-4D97-AF65-F5344CB8AC3E}">
        <p14:creationId xmlns:p14="http://schemas.microsoft.com/office/powerpoint/2010/main" val="1480041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31</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latin typeface="微软雅黑" panose="020B0503020204020204" pitchFamily="34" charset="-122"/>
                <a:ea typeface="微软雅黑" panose="020B0503020204020204" pitchFamily="34" charset="-122"/>
              </a:rPr>
              <a:t>Part list- </a:t>
            </a:r>
            <a:r>
              <a:rPr lang="zh-CN" altLang="en-US" dirty="0">
                <a:latin typeface="微软雅黑" panose="020B0503020204020204" pitchFamily="34" charset="-122"/>
                <a:ea typeface="微软雅黑" panose="020B0503020204020204" pitchFamily="34" charset="-122"/>
              </a:rPr>
              <a:t>快捷查询</a:t>
            </a:r>
            <a:endParaRPr lang="en-US" altLang="zh-CN" sz="1100" dirty="0">
              <a:latin typeface="Microsoft YaHei UI" panose="020B0503020204020204" pitchFamily="34" charset="-122"/>
              <a:ea typeface="Microsoft YaHei UI" panose="020B0503020204020204" pitchFamily="34" charset="-122"/>
            </a:endParaRPr>
          </a:p>
        </p:txBody>
      </p:sp>
      <p:sp>
        <p:nvSpPr>
          <p:cNvPr id="3" name="Rectangle 2">
            <a:extLst>
              <a:ext uri="{FF2B5EF4-FFF2-40B4-BE49-F238E27FC236}">
                <a16:creationId xmlns="" xmlns:a16="http://schemas.microsoft.com/office/drawing/2014/main" id="{3D04610C-C409-4ADE-AD7F-E04C231731FE}"/>
              </a:ext>
            </a:extLst>
          </p:cNvPr>
          <p:cNvSpPr/>
          <p:nvPr/>
        </p:nvSpPr>
        <p:spPr>
          <a:xfrm>
            <a:off x="456164" y="757835"/>
            <a:ext cx="10836675" cy="461665"/>
          </a:xfrm>
          <a:prstGeom prst="rect">
            <a:avLst/>
          </a:prstGeom>
        </p:spPr>
        <p:txBody>
          <a:bodyPr wrap="square">
            <a:spAutoFit/>
          </a:bodyPr>
          <a:lstStyle/>
          <a:p>
            <a:pPr hangingPunct="0"/>
            <a:endParaRPr lang="en-US" altLang="zh-CN" sz="1200" dirty="0"/>
          </a:p>
          <a:p>
            <a:pPr hangingPunct="0"/>
            <a:endParaRPr lang="en-US" altLang="zh-CN" sz="1200" dirty="0"/>
          </a:p>
        </p:txBody>
      </p:sp>
      <p:sp>
        <p:nvSpPr>
          <p:cNvPr id="4" name="Rectangle 3">
            <a:extLst>
              <a:ext uri="{FF2B5EF4-FFF2-40B4-BE49-F238E27FC236}">
                <a16:creationId xmlns="" xmlns:a16="http://schemas.microsoft.com/office/drawing/2014/main" id="{AA963AA5-0D02-41E8-B4BB-D54C7CA7DED8}"/>
              </a:ext>
            </a:extLst>
          </p:cNvPr>
          <p:cNvSpPr/>
          <p:nvPr/>
        </p:nvSpPr>
        <p:spPr>
          <a:xfrm>
            <a:off x="337291" y="757835"/>
            <a:ext cx="10955548" cy="5447645"/>
          </a:xfrm>
          <a:prstGeom prst="rect">
            <a:avLst/>
          </a:prstGeom>
        </p:spPr>
        <p:txBody>
          <a:bodyPr wrap="square">
            <a:spAutoFit/>
          </a:bodyPr>
          <a:lstStyle/>
          <a:p>
            <a:r>
              <a:rPr lang="zh-CN" altLang="en-US" sz="1200" dirty="0">
                <a:solidFill>
                  <a:prstClr val="black"/>
                </a:solidFill>
              </a:rPr>
              <a:t>快捷查询：仅支持</a:t>
            </a:r>
            <a:r>
              <a:rPr lang="en-US" altLang="zh-CN" sz="1200" dirty="0">
                <a:solidFill>
                  <a:prstClr val="black"/>
                </a:solidFill>
              </a:rPr>
              <a:t>Part no, Supplier code, </a:t>
            </a:r>
            <a:r>
              <a:rPr lang="en-US" altLang="zh-CN" sz="1200" dirty="0" err="1">
                <a:solidFill>
                  <a:prstClr val="black"/>
                </a:solidFill>
              </a:rPr>
              <a:t>Mfg</a:t>
            </a:r>
            <a:r>
              <a:rPr lang="en-US" altLang="zh-CN" sz="1200" dirty="0">
                <a:solidFill>
                  <a:prstClr val="black"/>
                </a:solidFill>
              </a:rPr>
              <a:t> Site code </a:t>
            </a:r>
            <a:r>
              <a:rPr lang="zh-CN" altLang="en-US" sz="1200" dirty="0">
                <a:solidFill>
                  <a:prstClr val="black"/>
                </a:solidFill>
              </a:rPr>
              <a:t>三种数据条件的快捷查询。</a:t>
            </a:r>
            <a:endParaRPr lang="en-US" altLang="zh-CN" sz="1200" dirty="0">
              <a:solidFill>
                <a:prstClr val="black"/>
              </a:solidFill>
            </a:endParaRPr>
          </a:p>
          <a:p>
            <a:pPr marL="171450" indent="-171450">
              <a:buFont typeface="Wingdings" panose="05000000000000000000" pitchFamily="2" charset="2"/>
              <a:buChar char="ü"/>
            </a:pPr>
            <a:r>
              <a:rPr lang="en-GB" altLang="zh-CN" sz="1200" dirty="0">
                <a:solidFill>
                  <a:prstClr val="black"/>
                </a:solidFill>
              </a:rPr>
              <a:t>①</a:t>
            </a:r>
            <a:r>
              <a:rPr lang="zh-CN" altLang="en-US" sz="1200" dirty="0">
                <a:solidFill>
                  <a:prstClr val="black"/>
                </a:solidFill>
              </a:rPr>
              <a:t>先选择需要的快捷查询条件，</a:t>
            </a:r>
            <a:endParaRPr lang="en-US" altLang="zh-CN" sz="1200" dirty="0">
              <a:solidFill>
                <a:prstClr val="black"/>
              </a:solidFill>
            </a:endParaRPr>
          </a:p>
          <a:p>
            <a:pPr marL="171450" indent="-171450">
              <a:buFont typeface="Wingdings" panose="05000000000000000000" pitchFamily="2" charset="2"/>
              <a:buChar char="ü"/>
            </a:pPr>
            <a:r>
              <a:rPr lang="zh-CN" altLang="en-US" sz="1200" dirty="0">
                <a:solidFill>
                  <a:prstClr val="black"/>
                </a:solidFill>
              </a:rPr>
              <a:t>然后在②处输入相应的关键值，</a:t>
            </a:r>
            <a:endParaRPr lang="en-US" altLang="zh-CN" sz="1200" dirty="0">
              <a:solidFill>
                <a:prstClr val="black"/>
              </a:solidFill>
            </a:endParaRPr>
          </a:p>
          <a:p>
            <a:pPr marL="171450" indent="-171450">
              <a:buFont typeface="Wingdings" panose="05000000000000000000" pitchFamily="2" charset="2"/>
              <a:buChar char="ü"/>
            </a:pPr>
            <a:r>
              <a:rPr lang="zh-CN" altLang="en-US" sz="1200" dirty="0">
                <a:solidFill>
                  <a:prstClr val="black"/>
                </a:solidFill>
              </a:rPr>
              <a:t>点击③</a:t>
            </a:r>
            <a:r>
              <a:rPr lang="en-US" altLang="zh-CN" sz="1200" dirty="0">
                <a:solidFill>
                  <a:prstClr val="black"/>
                </a:solidFill>
              </a:rPr>
              <a:t>FILTER</a:t>
            </a:r>
            <a:r>
              <a:rPr lang="zh-CN" altLang="en-US" sz="1200" dirty="0">
                <a:solidFill>
                  <a:prstClr val="black"/>
                </a:solidFill>
              </a:rPr>
              <a:t>按钮，即可查询出相应的</a:t>
            </a:r>
            <a:r>
              <a:rPr lang="en-US" altLang="zh-CN" sz="1200" dirty="0">
                <a:solidFill>
                  <a:prstClr val="black"/>
                </a:solidFill>
              </a:rPr>
              <a:t>Part list</a:t>
            </a:r>
            <a:r>
              <a:rPr lang="zh-CN" altLang="en-US" sz="1200" dirty="0">
                <a:solidFill>
                  <a:prstClr val="black"/>
                </a:solidFill>
              </a:rPr>
              <a:t>数据。</a:t>
            </a:r>
            <a:endParaRPr lang="en-US" altLang="zh-CN" sz="1200" dirty="0">
              <a:solidFill>
                <a:prstClr val="black"/>
              </a:solidFill>
            </a:endParaRPr>
          </a:p>
          <a:p>
            <a:pPr marL="171450" indent="-171450">
              <a:buFont typeface="Wingdings" panose="05000000000000000000" pitchFamily="2" charset="2"/>
              <a:buChar char="ü"/>
            </a:pPr>
            <a:r>
              <a:rPr lang="zh-CN" altLang="en-US" sz="1200" dirty="0">
                <a:solidFill>
                  <a:prstClr val="black"/>
                </a:solidFill>
              </a:rPr>
              <a:t>点击</a:t>
            </a:r>
            <a:r>
              <a:rPr lang="en-US" altLang="zh-CN" sz="1200" dirty="0">
                <a:solidFill>
                  <a:prstClr val="black"/>
                </a:solidFill>
              </a:rPr>
              <a:t>RESET WORKLIST</a:t>
            </a:r>
            <a:r>
              <a:rPr lang="zh-CN" altLang="en-US" sz="1200" dirty="0">
                <a:solidFill>
                  <a:prstClr val="black"/>
                </a:solidFill>
              </a:rPr>
              <a:t>④按钮可重置查询条件。</a:t>
            </a:r>
            <a:endParaRPr lang="en-US" altLang="zh-CN" sz="1200" dirty="0">
              <a:solidFill>
                <a:prstClr val="black"/>
              </a:solidFill>
            </a:endParaRPr>
          </a:p>
          <a:p>
            <a:pPr marL="171450" indent="-171450">
              <a:buFont typeface="Wingdings" panose="05000000000000000000" pitchFamily="2" charset="2"/>
              <a:buChar char="ü"/>
            </a:pPr>
            <a:endParaRPr lang="en-US" altLang="zh-CN" sz="1200" dirty="0">
              <a:solidFill>
                <a:prstClr val="black"/>
              </a:solidFill>
            </a:endParaRPr>
          </a:p>
          <a:p>
            <a:pPr lvl="0" hangingPunct="0"/>
            <a:r>
              <a:rPr lang="en-US" altLang="zh-CN" sz="1200" dirty="0">
                <a:solidFill>
                  <a:prstClr val="black"/>
                </a:solidFill>
              </a:rPr>
              <a:t>Only supports quick query of Part no, Supplier code, </a:t>
            </a:r>
            <a:r>
              <a:rPr lang="en-US" altLang="zh-CN" sz="1200" dirty="0" err="1">
                <a:solidFill>
                  <a:prstClr val="black"/>
                </a:solidFill>
              </a:rPr>
              <a:t>Mfg</a:t>
            </a:r>
            <a:r>
              <a:rPr lang="en-US" altLang="zh-CN" sz="1200" dirty="0">
                <a:solidFill>
                  <a:prstClr val="black"/>
                </a:solidFill>
              </a:rPr>
              <a:t> Site code.</a:t>
            </a:r>
            <a:endParaRPr lang="zh-CN" altLang="zh-CN" sz="1200" dirty="0">
              <a:solidFill>
                <a:prstClr val="black"/>
              </a:solidFill>
            </a:endParaRPr>
          </a:p>
          <a:p>
            <a:pPr lvl="0" hangingPunct="0"/>
            <a:r>
              <a:rPr lang="en-US" altLang="zh-CN" sz="1200" dirty="0">
                <a:solidFill>
                  <a:prstClr val="black"/>
                </a:solidFill>
              </a:rPr>
              <a:t>First selects the required quick query condition, Input search criteria, Click FILTER Button, the PSW matched with the condition will display in the search result.</a:t>
            </a:r>
            <a:endParaRPr lang="zh-CN" altLang="zh-CN" sz="1200" dirty="0">
              <a:solidFill>
                <a:prstClr val="black"/>
              </a:solidFill>
            </a:endParaRPr>
          </a:p>
          <a:p>
            <a:r>
              <a:rPr lang="en-US" altLang="zh-CN" sz="1200" dirty="0">
                <a:solidFill>
                  <a:prstClr val="black"/>
                </a:solidFill>
              </a:rPr>
              <a:t>Input search criteria, Click RESET Button, all inputted search criteria information will be cleared.</a:t>
            </a: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p:txBody>
      </p:sp>
      <p:pic>
        <p:nvPicPr>
          <p:cNvPr id="9" name="Picture 8">
            <a:extLst>
              <a:ext uri="{FF2B5EF4-FFF2-40B4-BE49-F238E27FC236}">
                <a16:creationId xmlns="" xmlns:a16="http://schemas.microsoft.com/office/drawing/2014/main" id="{E85CC6AF-76CF-42BC-8FC7-72F16D4BF367}"/>
              </a:ext>
            </a:extLst>
          </p:cNvPr>
          <p:cNvPicPr>
            <a:picLocks noChangeAspect="1"/>
          </p:cNvPicPr>
          <p:nvPr/>
        </p:nvPicPr>
        <p:blipFill>
          <a:blip r:embed="rId2"/>
          <a:stretch>
            <a:fillRect/>
          </a:stretch>
        </p:blipFill>
        <p:spPr>
          <a:xfrm>
            <a:off x="2052559" y="3415411"/>
            <a:ext cx="7017111" cy="1251014"/>
          </a:xfrm>
          <a:prstGeom prst="rect">
            <a:avLst/>
          </a:prstGeom>
        </p:spPr>
      </p:pic>
    </p:spTree>
    <p:extLst>
      <p:ext uri="{BB962C8B-B14F-4D97-AF65-F5344CB8AC3E}">
        <p14:creationId xmlns:p14="http://schemas.microsoft.com/office/powerpoint/2010/main" val="2070604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32</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latin typeface="微软雅黑" panose="020B0503020204020204" pitchFamily="34" charset="-122"/>
                <a:ea typeface="微软雅黑" panose="020B0503020204020204" pitchFamily="34" charset="-122"/>
              </a:rPr>
              <a:t>Part list- </a:t>
            </a:r>
            <a:r>
              <a:rPr lang="zh-CN" altLang="en-US" dirty="0">
                <a:latin typeface="微软雅黑" panose="020B0503020204020204" pitchFamily="34" charset="-122"/>
                <a:ea typeface="微软雅黑" panose="020B0503020204020204" pitchFamily="34" charset="-122"/>
              </a:rPr>
              <a:t>详细查询</a:t>
            </a:r>
            <a:endParaRPr lang="en-US" altLang="zh-CN" sz="1100" dirty="0">
              <a:latin typeface="Microsoft YaHei UI" panose="020B0503020204020204" pitchFamily="34" charset="-122"/>
              <a:ea typeface="Microsoft YaHei UI" panose="020B0503020204020204" pitchFamily="34" charset="-122"/>
            </a:endParaRPr>
          </a:p>
        </p:txBody>
      </p:sp>
      <p:sp>
        <p:nvSpPr>
          <p:cNvPr id="3" name="Rectangle 2">
            <a:extLst>
              <a:ext uri="{FF2B5EF4-FFF2-40B4-BE49-F238E27FC236}">
                <a16:creationId xmlns="" xmlns:a16="http://schemas.microsoft.com/office/drawing/2014/main" id="{3D04610C-C409-4ADE-AD7F-E04C231731FE}"/>
              </a:ext>
            </a:extLst>
          </p:cNvPr>
          <p:cNvSpPr/>
          <p:nvPr/>
        </p:nvSpPr>
        <p:spPr>
          <a:xfrm>
            <a:off x="456164" y="757835"/>
            <a:ext cx="10836675" cy="461665"/>
          </a:xfrm>
          <a:prstGeom prst="rect">
            <a:avLst/>
          </a:prstGeom>
        </p:spPr>
        <p:txBody>
          <a:bodyPr wrap="square">
            <a:spAutoFit/>
          </a:bodyPr>
          <a:lstStyle/>
          <a:p>
            <a:pPr hangingPunct="0"/>
            <a:endParaRPr lang="en-US" altLang="zh-CN" sz="1200" dirty="0"/>
          </a:p>
          <a:p>
            <a:pPr hangingPunct="0"/>
            <a:endParaRPr lang="en-US" altLang="zh-CN" sz="1200" dirty="0"/>
          </a:p>
        </p:txBody>
      </p:sp>
      <p:sp>
        <p:nvSpPr>
          <p:cNvPr id="4" name="Rectangle 3">
            <a:extLst>
              <a:ext uri="{FF2B5EF4-FFF2-40B4-BE49-F238E27FC236}">
                <a16:creationId xmlns="" xmlns:a16="http://schemas.microsoft.com/office/drawing/2014/main" id="{AA963AA5-0D02-41E8-B4BB-D54C7CA7DED8}"/>
              </a:ext>
            </a:extLst>
          </p:cNvPr>
          <p:cNvSpPr/>
          <p:nvPr/>
        </p:nvSpPr>
        <p:spPr>
          <a:xfrm>
            <a:off x="337291" y="757835"/>
            <a:ext cx="10955548" cy="1569660"/>
          </a:xfrm>
          <a:prstGeom prst="rect">
            <a:avLst/>
          </a:prstGeom>
        </p:spPr>
        <p:txBody>
          <a:bodyPr wrap="square">
            <a:spAutoFit/>
          </a:bodyPr>
          <a:lstStyle/>
          <a:p>
            <a:r>
              <a:rPr lang="zh-CN" altLang="en-US" sz="1200" dirty="0">
                <a:solidFill>
                  <a:prstClr val="black"/>
                </a:solidFill>
              </a:rPr>
              <a:t>点击</a:t>
            </a:r>
            <a:r>
              <a:rPr lang="en-US" altLang="zh-CN" sz="1200" dirty="0">
                <a:solidFill>
                  <a:prstClr val="black"/>
                </a:solidFill>
              </a:rPr>
              <a:t>SEARCH</a:t>
            </a:r>
            <a:r>
              <a:rPr lang="en-GB" altLang="zh-CN" sz="1200" dirty="0">
                <a:solidFill>
                  <a:prstClr val="black"/>
                </a:solidFill>
              </a:rPr>
              <a:t> </a:t>
            </a:r>
            <a:r>
              <a:rPr lang="zh-CN" altLang="en-US" sz="1200" dirty="0">
                <a:solidFill>
                  <a:prstClr val="black"/>
                </a:solidFill>
              </a:rPr>
              <a:t>⑤</a:t>
            </a:r>
            <a:r>
              <a:rPr lang="en-US" altLang="zh-CN" sz="1200" dirty="0">
                <a:solidFill>
                  <a:prstClr val="black"/>
                </a:solidFill>
              </a:rPr>
              <a:t> ,</a:t>
            </a:r>
            <a:r>
              <a:rPr lang="zh-CN" altLang="en-US" sz="1200" dirty="0">
                <a:solidFill>
                  <a:prstClr val="black"/>
                </a:solidFill>
              </a:rPr>
              <a:t>展开详细的查询条件：</a:t>
            </a:r>
            <a:endParaRPr lang="en-US" altLang="zh-CN" sz="1200" dirty="0">
              <a:solidFill>
                <a:prstClr val="black"/>
              </a:solidFill>
            </a:endParaRPr>
          </a:p>
          <a:p>
            <a:r>
              <a:rPr lang="zh-CN" altLang="en-US" sz="1200" dirty="0">
                <a:solidFill>
                  <a:prstClr val="black"/>
                </a:solidFill>
              </a:rPr>
              <a:t>根据需要输入相应的查询条件，点击⑤ </a:t>
            </a:r>
            <a:r>
              <a:rPr lang="en-US" altLang="zh-CN" sz="1200" dirty="0">
                <a:solidFill>
                  <a:prstClr val="black"/>
                </a:solidFill>
              </a:rPr>
              <a:t>SEARCH</a:t>
            </a:r>
            <a:r>
              <a:rPr lang="zh-CN" altLang="en-US" sz="1200" dirty="0">
                <a:solidFill>
                  <a:prstClr val="black"/>
                </a:solidFill>
              </a:rPr>
              <a:t>按钮，即可查询出相应的</a:t>
            </a:r>
            <a:r>
              <a:rPr lang="en-US" altLang="zh-CN" sz="1200" dirty="0" err="1">
                <a:solidFill>
                  <a:prstClr val="black"/>
                </a:solidFill>
              </a:rPr>
              <a:t>ePSW</a:t>
            </a:r>
            <a:r>
              <a:rPr lang="zh-CN" altLang="en-US" sz="1200" dirty="0">
                <a:solidFill>
                  <a:prstClr val="black"/>
                </a:solidFill>
              </a:rPr>
              <a:t>数据。</a:t>
            </a:r>
            <a:endParaRPr lang="en-US" altLang="zh-CN" sz="1200" dirty="0">
              <a:solidFill>
                <a:prstClr val="black"/>
              </a:solidFill>
            </a:endParaRPr>
          </a:p>
          <a:p>
            <a:r>
              <a:rPr lang="zh-CN" altLang="en-US" sz="1200" dirty="0">
                <a:solidFill>
                  <a:prstClr val="black"/>
                </a:solidFill>
              </a:rPr>
              <a:t>再次点击</a:t>
            </a:r>
            <a:r>
              <a:rPr lang="en-US" altLang="zh-CN" sz="1200" dirty="0">
                <a:solidFill>
                  <a:prstClr val="black"/>
                </a:solidFill>
              </a:rPr>
              <a:t>SEARCH</a:t>
            </a:r>
            <a:r>
              <a:rPr lang="en-GB" altLang="zh-CN" sz="1200" dirty="0">
                <a:solidFill>
                  <a:prstClr val="black"/>
                </a:solidFill>
              </a:rPr>
              <a:t> ⑥</a:t>
            </a:r>
            <a:r>
              <a:rPr lang="en-US" altLang="zh-CN" sz="1200" dirty="0">
                <a:solidFill>
                  <a:prstClr val="black"/>
                </a:solidFill>
              </a:rPr>
              <a:t> </a:t>
            </a:r>
            <a:r>
              <a:rPr lang="zh-CN" altLang="en-US" sz="1200" dirty="0">
                <a:solidFill>
                  <a:prstClr val="black"/>
                </a:solidFill>
              </a:rPr>
              <a:t>可隐藏详见查询条件。</a:t>
            </a:r>
            <a:endParaRPr lang="en-US" altLang="zh-CN" sz="1200" dirty="0">
              <a:solidFill>
                <a:prstClr val="black"/>
              </a:solidFill>
            </a:endParaRPr>
          </a:p>
          <a:p>
            <a:endParaRPr lang="en-US" altLang="zh-CN" sz="1200" dirty="0">
              <a:solidFill>
                <a:prstClr val="black"/>
              </a:solidFill>
            </a:endParaRPr>
          </a:p>
          <a:p>
            <a:r>
              <a:rPr lang="en-US" altLang="zh-CN" sz="1200" dirty="0">
                <a:solidFill>
                  <a:prstClr val="black"/>
                </a:solidFill>
              </a:rPr>
              <a:t>Click SEARCH</a:t>
            </a:r>
            <a:r>
              <a:rPr lang="zh-CN" altLang="zh-CN" sz="1200" dirty="0">
                <a:solidFill>
                  <a:prstClr val="black"/>
                </a:solidFill>
              </a:rPr>
              <a:t>①</a:t>
            </a:r>
            <a:r>
              <a:rPr lang="en-US" altLang="zh-CN" sz="1200" dirty="0">
                <a:solidFill>
                  <a:prstClr val="black"/>
                </a:solidFill>
              </a:rPr>
              <a:t>to expand the detailed query conditions:</a:t>
            </a:r>
          </a:p>
          <a:p>
            <a:r>
              <a:rPr lang="en-US" altLang="zh-CN" sz="1200" dirty="0">
                <a:solidFill>
                  <a:prstClr val="black"/>
                </a:solidFill>
              </a:rPr>
              <a:t>Input search criteria, Click Search</a:t>
            </a:r>
            <a:r>
              <a:rPr lang="zh-CN" altLang="zh-CN" sz="1200" dirty="0">
                <a:solidFill>
                  <a:prstClr val="black"/>
                </a:solidFill>
              </a:rPr>
              <a:t>②</a:t>
            </a:r>
            <a:r>
              <a:rPr lang="en-US" altLang="zh-CN" sz="1200" dirty="0">
                <a:solidFill>
                  <a:prstClr val="black"/>
                </a:solidFill>
              </a:rPr>
              <a:t> Button, the PSW matched with the condition will display in the search result.</a:t>
            </a:r>
          </a:p>
          <a:p>
            <a:endParaRPr lang="en-US" altLang="zh-CN" sz="1200" dirty="0">
              <a:solidFill>
                <a:prstClr val="black"/>
              </a:solidFill>
            </a:endParaRPr>
          </a:p>
          <a:p>
            <a:endParaRPr lang="en-US" altLang="zh-CN" sz="1200" dirty="0">
              <a:solidFill>
                <a:prstClr val="black"/>
              </a:solidFill>
            </a:endParaRPr>
          </a:p>
        </p:txBody>
      </p:sp>
      <p:pic>
        <p:nvPicPr>
          <p:cNvPr id="7" name="Picture 6">
            <a:extLst>
              <a:ext uri="{FF2B5EF4-FFF2-40B4-BE49-F238E27FC236}">
                <a16:creationId xmlns="" xmlns:a16="http://schemas.microsoft.com/office/drawing/2014/main" id="{9E29C52F-8994-44E7-ACB4-568D6B7F90A4}"/>
              </a:ext>
            </a:extLst>
          </p:cNvPr>
          <p:cNvPicPr>
            <a:picLocks noChangeAspect="1"/>
          </p:cNvPicPr>
          <p:nvPr/>
        </p:nvPicPr>
        <p:blipFill>
          <a:blip r:embed="rId2"/>
          <a:stretch>
            <a:fillRect/>
          </a:stretch>
        </p:blipFill>
        <p:spPr>
          <a:xfrm>
            <a:off x="337291" y="2118071"/>
            <a:ext cx="9848311" cy="3891037"/>
          </a:xfrm>
          <a:prstGeom prst="rect">
            <a:avLst/>
          </a:prstGeom>
        </p:spPr>
      </p:pic>
    </p:spTree>
    <p:extLst>
      <p:ext uri="{BB962C8B-B14F-4D97-AF65-F5344CB8AC3E}">
        <p14:creationId xmlns:p14="http://schemas.microsoft.com/office/powerpoint/2010/main" val="2516023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33</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latin typeface="微软雅黑" panose="020B0503020204020204" pitchFamily="34" charset="-122"/>
                <a:ea typeface="微软雅黑" panose="020B0503020204020204" pitchFamily="34" charset="-122"/>
              </a:rPr>
              <a:t>Part list- </a:t>
            </a:r>
            <a:r>
              <a:rPr lang="zh-CN" altLang="en-US" dirty="0">
                <a:latin typeface="微软雅黑" panose="020B0503020204020204" pitchFamily="34" charset="-122"/>
                <a:ea typeface="微软雅黑" panose="020B0503020204020204" pitchFamily="34" charset="-122"/>
              </a:rPr>
              <a:t>详细查询</a:t>
            </a:r>
            <a:endParaRPr lang="en-US" altLang="zh-CN" sz="1100" dirty="0">
              <a:latin typeface="Microsoft YaHei UI" panose="020B0503020204020204" pitchFamily="34" charset="-122"/>
              <a:ea typeface="Microsoft YaHei UI" panose="020B0503020204020204" pitchFamily="34" charset="-122"/>
            </a:endParaRPr>
          </a:p>
        </p:txBody>
      </p:sp>
      <p:sp>
        <p:nvSpPr>
          <p:cNvPr id="3" name="Rectangle 2">
            <a:extLst>
              <a:ext uri="{FF2B5EF4-FFF2-40B4-BE49-F238E27FC236}">
                <a16:creationId xmlns="" xmlns:a16="http://schemas.microsoft.com/office/drawing/2014/main" id="{3D04610C-C409-4ADE-AD7F-E04C231731FE}"/>
              </a:ext>
            </a:extLst>
          </p:cNvPr>
          <p:cNvSpPr/>
          <p:nvPr/>
        </p:nvSpPr>
        <p:spPr>
          <a:xfrm>
            <a:off x="456164" y="757835"/>
            <a:ext cx="10836675" cy="461665"/>
          </a:xfrm>
          <a:prstGeom prst="rect">
            <a:avLst/>
          </a:prstGeom>
        </p:spPr>
        <p:txBody>
          <a:bodyPr wrap="square">
            <a:spAutoFit/>
          </a:bodyPr>
          <a:lstStyle/>
          <a:p>
            <a:pPr hangingPunct="0"/>
            <a:endParaRPr lang="en-US" altLang="zh-CN" sz="1200" dirty="0"/>
          </a:p>
          <a:p>
            <a:pPr hangingPunct="0"/>
            <a:endParaRPr lang="en-US" altLang="zh-CN" sz="1200" dirty="0"/>
          </a:p>
        </p:txBody>
      </p:sp>
      <p:sp>
        <p:nvSpPr>
          <p:cNvPr id="4" name="Rectangle 3">
            <a:extLst>
              <a:ext uri="{FF2B5EF4-FFF2-40B4-BE49-F238E27FC236}">
                <a16:creationId xmlns="" xmlns:a16="http://schemas.microsoft.com/office/drawing/2014/main" id="{AA963AA5-0D02-41E8-B4BB-D54C7CA7DED8}"/>
              </a:ext>
            </a:extLst>
          </p:cNvPr>
          <p:cNvSpPr/>
          <p:nvPr/>
        </p:nvSpPr>
        <p:spPr>
          <a:xfrm>
            <a:off x="337291" y="757835"/>
            <a:ext cx="10955548" cy="1569660"/>
          </a:xfrm>
          <a:prstGeom prst="rect">
            <a:avLst/>
          </a:prstGeom>
        </p:spPr>
        <p:txBody>
          <a:bodyPr wrap="square">
            <a:spAutoFit/>
          </a:bodyPr>
          <a:lstStyle/>
          <a:p>
            <a:r>
              <a:rPr lang="zh-CN" altLang="en-US" sz="1200" dirty="0">
                <a:solidFill>
                  <a:prstClr val="black"/>
                </a:solidFill>
              </a:rPr>
              <a:t>点击</a:t>
            </a:r>
            <a:r>
              <a:rPr lang="en-US" altLang="zh-CN" sz="1200" dirty="0">
                <a:solidFill>
                  <a:prstClr val="black"/>
                </a:solidFill>
              </a:rPr>
              <a:t>SEARCH</a:t>
            </a:r>
            <a:r>
              <a:rPr lang="en-GB" altLang="zh-CN" sz="1200" dirty="0">
                <a:solidFill>
                  <a:prstClr val="black"/>
                </a:solidFill>
              </a:rPr>
              <a:t> </a:t>
            </a:r>
            <a:r>
              <a:rPr lang="zh-CN" altLang="en-US" sz="1200" dirty="0">
                <a:solidFill>
                  <a:prstClr val="black"/>
                </a:solidFill>
              </a:rPr>
              <a:t>⑤</a:t>
            </a:r>
            <a:r>
              <a:rPr lang="en-US" altLang="zh-CN" sz="1200" dirty="0">
                <a:solidFill>
                  <a:prstClr val="black"/>
                </a:solidFill>
              </a:rPr>
              <a:t> ,</a:t>
            </a:r>
            <a:r>
              <a:rPr lang="zh-CN" altLang="en-US" sz="1200" dirty="0">
                <a:solidFill>
                  <a:prstClr val="black"/>
                </a:solidFill>
              </a:rPr>
              <a:t>展开详细的查询条件：</a:t>
            </a:r>
            <a:endParaRPr lang="en-US" altLang="zh-CN" sz="1200" dirty="0">
              <a:solidFill>
                <a:prstClr val="black"/>
              </a:solidFill>
            </a:endParaRPr>
          </a:p>
          <a:p>
            <a:r>
              <a:rPr lang="zh-CN" altLang="en-US" sz="1200" dirty="0">
                <a:solidFill>
                  <a:prstClr val="black"/>
                </a:solidFill>
              </a:rPr>
              <a:t>根据需要输入相应的查询条件，点击⑤ </a:t>
            </a:r>
            <a:r>
              <a:rPr lang="en-US" altLang="zh-CN" sz="1200" dirty="0">
                <a:solidFill>
                  <a:prstClr val="black"/>
                </a:solidFill>
              </a:rPr>
              <a:t>SEARCH</a:t>
            </a:r>
            <a:r>
              <a:rPr lang="zh-CN" altLang="en-US" sz="1200" dirty="0">
                <a:solidFill>
                  <a:prstClr val="black"/>
                </a:solidFill>
              </a:rPr>
              <a:t>按钮，即可查询出相应的</a:t>
            </a:r>
            <a:r>
              <a:rPr lang="en-US" altLang="zh-CN" sz="1200" dirty="0" err="1">
                <a:solidFill>
                  <a:prstClr val="black"/>
                </a:solidFill>
              </a:rPr>
              <a:t>ePSW</a:t>
            </a:r>
            <a:r>
              <a:rPr lang="zh-CN" altLang="en-US" sz="1200" dirty="0">
                <a:solidFill>
                  <a:prstClr val="black"/>
                </a:solidFill>
              </a:rPr>
              <a:t>数据。</a:t>
            </a:r>
            <a:endParaRPr lang="en-US" altLang="zh-CN" sz="1200" dirty="0">
              <a:solidFill>
                <a:prstClr val="black"/>
              </a:solidFill>
            </a:endParaRPr>
          </a:p>
          <a:p>
            <a:r>
              <a:rPr lang="zh-CN" altLang="en-US" sz="1200" dirty="0">
                <a:solidFill>
                  <a:prstClr val="black"/>
                </a:solidFill>
              </a:rPr>
              <a:t>再次点击</a:t>
            </a:r>
            <a:r>
              <a:rPr lang="en-US" altLang="zh-CN" sz="1200" dirty="0">
                <a:solidFill>
                  <a:prstClr val="black"/>
                </a:solidFill>
              </a:rPr>
              <a:t>SEARCH</a:t>
            </a:r>
            <a:r>
              <a:rPr lang="en-GB" altLang="zh-CN" sz="1200" dirty="0">
                <a:solidFill>
                  <a:prstClr val="black"/>
                </a:solidFill>
              </a:rPr>
              <a:t> ⑥</a:t>
            </a:r>
            <a:r>
              <a:rPr lang="en-US" altLang="zh-CN" sz="1200" dirty="0">
                <a:solidFill>
                  <a:prstClr val="black"/>
                </a:solidFill>
              </a:rPr>
              <a:t> </a:t>
            </a:r>
            <a:r>
              <a:rPr lang="zh-CN" altLang="en-US" sz="1200" dirty="0">
                <a:solidFill>
                  <a:prstClr val="black"/>
                </a:solidFill>
              </a:rPr>
              <a:t>可隐藏详见查询条件。</a:t>
            </a:r>
            <a:endParaRPr lang="en-US" altLang="zh-CN" sz="1200" dirty="0">
              <a:solidFill>
                <a:prstClr val="black"/>
              </a:solidFill>
            </a:endParaRPr>
          </a:p>
          <a:p>
            <a:endParaRPr lang="en-US" altLang="zh-CN" sz="1200" dirty="0">
              <a:solidFill>
                <a:prstClr val="black"/>
              </a:solidFill>
            </a:endParaRPr>
          </a:p>
          <a:p>
            <a:r>
              <a:rPr lang="en-US" altLang="zh-CN" sz="1200" dirty="0">
                <a:solidFill>
                  <a:prstClr val="black"/>
                </a:solidFill>
              </a:rPr>
              <a:t>Click SEARCH</a:t>
            </a:r>
            <a:r>
              <a:rPr lang="zh-CN" altLang="zh-CN" sz="1200" dirty="0">
                <a:solidFill>
                  <a:prstClr val="black"/>
                </a:solidFill>
              </a:rPr>
              <a:t>①</a:t>
            </a:r>
            <a:r>
              <a:rPr lang="en-US" altLang="zh-CN" sz="1200" dirty="0">
                <a:solidFill>
                  <a:prstClr val="black"/>
                </a:solidFill>
              </a:rPr>
              <a:t>to expand the detailed query conditions:</a:t>
            </a:r>
          </a:p>
          <a:p>
            <a:r>
              <a:rPr lang="en-US" altLang="zh-CN" sz="1200" dirty="0">
                <a:solidFill>
                  <a:prstClr val="black"/>
                </a:solidFill>
              </a:rPr>
              <a:t>Input search criteria, Click Search</a:t>
            </a:r>
            <a:r>
              <a:rPr lang="zh-CN" altLang="zh-CN" sz="1200" dirty="0">
                <a:solidFill>
                  <a:prstClr val="black"/>
                </a:solidFill>
              </a:rPr>
              <a:t>②</a:t>
            </a:r>
            <a:r>
              <a:rPr lang="en-US" altLang="zh-CN" sz="1200" dirty="0">
                <a:solidFill>
                  <a:prstClr val="black"/>
                </a:solidFill>
              </a:rPr>
              <a:t> Button, the PSW matched with the condition will display in the search result.</a:t>
            </a:r>
          </a:p>
          <a:p>
            <a:endParaRPr lang="en-US" altLang="zh-CN" sz="1200" dirty="0">
              <a:solidFill>
                <a:prstClr val="black"/>
              </a:solidFill>
            </a:endParaRPr>
          </a:p>
          <a:p>
            <a:endParaRPr lang="en-US" altLang="zh-CN" sz="1200" dirty="0">
              <a:solidFill>
                <a:prstClr val="black"/>
              </a:solidFill>
            </a:endParaRPr>
          </a:p>
        </p:txBody>
      </p:sp>
      <p:pic>
        <p:nvPicPr>
          <p:cNvPr id="7" name="Picture 6">
            <a:extLst>
              <a:ext uri="{FF2B5EF4-FFF2-40B4-BE49-F238E27FC236}">
                <a16:creationId xmlns="" xmlns:a16="http://schemas.microsoft.com/office/drawing/2014/main" id="{9E29C52F-8994-44E7-ACB4-568D6B7F90A4}"/>
              </a:ext>
            </a:extLst>
          </p:cNvPr>
          <p:cNvPicPr>
            <a:picLocks noChangeAspect="1"/>
          </p:cNvPicPr>
          <p:nvPr/>
        </p:nvPicPr>
        <p:blipFill>
          <a:blip r:embed="rId2"/>
          <a:stretch>
            <a:fillRect/>
          </a:stretch>
        </p:blipFill>
        <p:spPr>
          <a:xfrm>
            <a:off x="337291" y="2118071"/>
            <a:ext cx="9848311" cy="3891037"/>
          </a:xfrm>
          <a:prstGeom prst="rect">
            <a:avLst/>
          </a:prstGeom>
        </p:spPr>
      </p:pic>
    </p:spTree>
    <p:extLst>
      <p:ext uri="{BB962C8B-B14F-4D97-AF65-F5344CB8AC3E}">
        <p14:creationId xmlns:p14="http://schemas.microsoft.com/office/powerpoint/2010/main" val="3257571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34</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err="1">
                <a:latin typeface="微软雅黑" panose="020B0503020204020204" pitchFamily="34" charset="-122"/>
                <a:ea typeface="微软雅黑" panose="020B0503020204020204" pitchFamily="34" charset="-122"/>
              </a:rPr>
              <a:t>Partlist</a:t>
            </a:r>
            <a:r>
              <a:rPr lang="en-US" altLang="zh-CN" dirty="0">
                <a:latin typeface="微软雅黑" panose="020B0503020204020204" pitchFamily="34" charset="-122"/>
                <a:ea typeface="微软雅黑" panose="020B0503020204020204" pitchFamily="34" charset="-122"/>
              </a:rPr>
              <a:t>-Export </a:t>
            </a:r>
            <a:r>
              <a:rPr lang="en-US" altLang="zh-CN" dirty="0" err="1">
                <a:latin typeface="微软雅黑" panose="020B0503020204020204" pitchFamily="34" charset="-122"/>
                <a:ea typeface="微软雅黑" panose="020B0503020204020204" pitchFamily="34" charset="-122"/>
              </a:rPr>
              <a:t>Partlist</a:t>
            </a:r>
            <a:endParaRPr lang="en-US" altLang="zh-CN" sz="1100" dirty="0">
              <a:latin typeface="Microsoft YaHei UI" panose="020B0503020204020204" pitchFamily="34" charset="-122"/>
              <a:ea typeface="Microsoft YaHei UI" panose="020B0503020204020204" pitchFamily="34" charset="-122"/>
            </a:endParaRPr>
          </a:p>
        </p:txBody>
      </p:sp>
      <p:sp>
        <p:nvSpPr>
          <p:cNvPr id="3" name="Rectangle 2">
            <a:extLst>
              <a:ext uri="{FF2B5EF4-FFF2-40B4-BE49-F238E27FC236}">
                <a16:creationId xmlns="" xmlns:a16="http://schemas.microsoft.com/office/drawing/2014/main" id="{3D04610C-C409-4ADE-AD7F-E04C231731FE}"/>
              </a:ext>
            </a:extLst>
          </p:cNvPr>
          <p:cNvSpPr/>
          <p:nvPr/>
        </p:nvSpPr>
        <p:spPr>
          <a:xfrm>
            <a:off x="397045" y="770327"/>
            <a:ext cx="10836675" cy="461665"/>
          </a:xfrm>
          <a:prstGeom prst="rect">
            <a:avLst/>
          </a:prstGeom>
        </p:spPr>
        <p:txBody>
          <a:bodyPr wrap="square">
            <a:spAutoFit/>
          </a:bodyPr>
          <a:lstStyle/>
          <a:p>
            <a:pPr hangingPunct="0"/>
            <a:endParaRPr lang="en-US" altLang="zh-CN" sz="1200" dirty="0"/>
          </a:p>
          <a:p>
            <a:pPr hangingPunct="0"/>
            <a:endParaRPr lang="en-US" altLang="zh-CN" sz="1200" dirty="0"/>
          </a:p>
        </p:txBody>
      </p:sp>
      <p:sp>
        <p:nvSpPr>
          <p:cNvPr id="4" name="Rectangle 3">
            <a:extLst>
              <a:ext uri="{FF2B5EF4-FFF2-40B4-BE49-F238E27FC236}">
                <a16:creationId xmlns="" xmlns:a16="http://schemas.microsoft.com/office/drawing/2014/main" id="{AA963AA5-0D02-41E8-B4BB-D54C7CA7DED8}"/>
              </a:ext>
            </a:extLst>
          </p:cNvPr>
          <p:cNvSpPr/>
          <p:nvPr/>
        </p:nvSpPr>
        <p:spPr>
          <a:xfrm>
            <a:off x="337291" y="757835"/>
            <a:ext cx="10955548" cy="2123658"/>
          </a:xfrm>
          <a:prstGeom prst="rect">
            <a:avLst/>
          </a:prstGeom>
        </p:spPr>
        <p:txBody>
          <a:bodyPr wrap="square">
            <a:spAutoFit/>
          </a:bodyPr>
          <a:lstStyle/>
          <a:p>
            <a:r>
              <a:rPr lang="zh-CN" altLang="en-US" sz="1200" dirty="0">
                <a:solidFill>
                  <a:prstClr val="black"/>
                </a:solidFill>
              </a:rPr>
              <a:t>在</a:t>
            </a:r>
            <a:r>
              <a:rPr lang="en-US" altLang="zh-CN" sz="1200" dirty="0" err="1"/>
              <a:t>Partlist</a:t>
            </a:r>
            <a:r>
              <a:rPr lang="zh-CN" altLang="en-US" sz="1200" dirty="0"/>
              <a:t>列表界面，可以通过查询条件筛选出所需要的零件列表，然后导出</a:t>
            </a:r>
            <a:r>
              <a:rPr lang="en-US" altLang="zh-CN" sz="1200" dirty="0"/>
              <a:t>EXCEL</a:t>
            </a:r>
            <a:r>
              <a:rPr lang="zh-CN" altLang="en-US" sz="1200" dirty="0">
                <a:solidFill>
                  <a:prstClr val="black"/>
                </a:solidFill>
              </a:rPr>
              <a:t>。</a:t>
            </a:r>
            <a:endParaRPr lang="en-US" altLang="zh-CN" sz="1200" dirty="0">
              <a:solidFill>
                <a:prstClr val="black"/>
              </a:solidFill>
            </a:endParaRPr>
          </a:p>
          <a:p>
            <a:endParaRPr lang="en-US" altLang="zh-CN" sz="1200" dirty="0">
              <a:solidFill>
                <a:prstClr val="black"/>
              </a:solidFill>
            </a:endParaRPr>
          </a:p>
          <a:p>
            <a:r>
              <a:rPr lang="en-US" altLang="zh-CN" sz="1200" dirty="0"/>
              <a:t>In the‘ </a:t>
            </a:r>
            <a:r>
              <a:rPr lang="en-US" altLang="zh-CN" sz="1200" dirty="0" err="1"/>
              <a:t>Partlist</a:t>
            </a:r>
            <a:r>
              <a:rPr lang="en-US" altLang="zh-CN" sz="1200" dirty="0"/>
              <a:t>’ list page, select the Part data to be exported, and click the Export PARTLIST button.</a:t>
            </a:r>
          </a:p>
          <a:p>
            <a:endParaRPr lang="en-US" altLang="zh-CN" sz="1200" dirty="0"/>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p:txBody>
      </p:sp>
      <p:sp>
        <p:nvSpPr>
          <p:cNvPr id="8" name="Rectangle 7">
            <a:extLst>
              <a:ext uri="{FF2B5EF4-FFF2-40B4-BE49-F238E27FC236}">
                <a16:creationId xmlns="" xmlns:a16="http://schemas.microsoft.com/office/drawing/2014/main" id="{CF49C3DD-C301-43AE-9DF1-14BA160A7339}"/>
              </a:ext>
            </a:extLst>
          </p:cNvPr>
          <p:cNvSpPr/>
          <p:nvPr/>
        </p:nvSpPr>
        <p:spPr>
          <a:xfrm>
            <a:off x="337291" y="4807105"/>
            <a:ext cx="8393875" cy="461665"/>
          </a:xfrm>
          <a:prstGeom prst="rect">
            <a:avLst/>
          </a:prstGeom>
        </p:spPr>
        <p:txBody>
          <a:bodyPr wrap="square">
            <a:spAutoFit/>
          </a:bodyPr>
          <a:lstStyle/>
          <a:p>
            <a:r>
              <a:rPr lang="zh-CN" altLang="en-US" sz="1200" dirty="0"/>
              <a:t>导出的</a:t>
            </a:r>
            <a:r>
              <a:rPr lang="en-US" altLang="zh-CN" sz="1200" dirty="0"/>
              <a:t>EXCEL</a:t>
            </a:r>
            <a:r>
              <a:rPr lang="zh-CN" altLang="en-US" sz="1200" dirty="0"/>
              <a:t>格式如下</a:t>
            </a:r>
            <a:endParaRPr lang="en-US" altLang="zh-CN" sz="1200" dirty="0"/>
          </a:p>
          <a:p>
            <a:r>
              <a:rPr lang="en-US" altLang="zh-CN" sz="1200" dirty="0"/>
              <a:t>The exported PARTLIST Form template is as follows:</a:t>
            </a:r>
            <a:endParaRPr lang="zh-CN" altLang="en-US" sz="1200" dirty="0"/>
          </a:p>
        </p:txBody>
      </p:sp>
      <p:pic>
        <p:nvPicPr>
          <p:cNvPr id="9" name="Picture 8">
            <a:extLst>
              <a:ext uri="{FF2B5EF4-FFF2-40B4-BE49-F238E27FC236}">
                <a16:creationId xmlns="" xmlns:a16="http://schemas.microsoft.com/office/drawing/2014/main" id="{0B161F22-9BFB-4895-98E4-E991EDEC5918}"/>
              </a:ext>
            </a:extLst>
          </p:cNvPr>
          <p:cNvPicPr>
            <a:picLocks noChangeAspect="1"/>
          </p:cNvPicPr>
          <p:nvPr/>
        </p:nvPicPr>
        <p:blipFill>
          <a:blip r:embed="rId3"/>
          <a:stretch>
            <a:fillRect/>
          </a:stretch>
        </p:blipFill>
        <p:spPr>
          <a:xfrm>
            <a:off x="989849" y="1483375"/>
            <a:ext cx="7660991" cy="2876232"/>
          </a:xfrm>
          <a:prstGeom prst="rect">
            <a:avLst/>
          </a:prstGeom>
        </p:spPr>
      </p:pic>
      <p:graphicFrame>
        <p:nvGraphicFramePr>
          <p:cNvPr id="10" name="Object 9">
            <a:extLst>
              <a:ext uri="{FF2B5EF4-FFF2-40B4-BE49-F238E27FC236}">
                <a16:creationId xmlns="" xmlns:a16="http://schemas.microsoft.com/office/drawing/2014/main" id="{6D8753A9-B357-4C0D-B844-C580A3FF2FD6}"/>
              </a:ext>
            </a:extLst>
          </p:cNvPr>
          <p:cNvGraphicFramePr>
            <a:graphicFrameLocks noChangeAspect="1"/>
          </p:cNvGraphicFramePr>
          <p:nvPr>
            <p:extLst>
              <p:ext uri="{D42A27DB-BD31-4B8C-83A1-F6EECF244321}">
                <p14:modId xmlns:p14="http://schemas.microsoft.com/office/powerpoint/2010/main" val="3493196826"/>
              </p:ext>
            </p:extLst>
          </p:nvPr>
        </p:nvGraphicFramePr>
        <p:xfrm>
          <a:off x="3772179" y="5577815"/>
          <a:ext cx="1375174" cy="905535"/>
        </p:xfrm>
        <a:graphic>
          <a:graphicData uri="http://schemas.openxmlformats.org/presentationml/2006/ole">
            <mc:AlternateContent xmlns:mc="http://schemas.openxmlformats.org/markup-compatibility/2006">
              <mc:Choice xmlns:v="urn:schemas-microsoft-com:vml" Requires="v">
                <p:oleObj spid="_x0000_s2075" name="Worksheet" showAsIcon="1" r:id="rId4" imgW="914400" imgH="806400" progId="Excel.Sheet.12">
                  <p:embed/>
                </p:oleObj>
              </mc:Choice>
              <mc:Fallback>
                <p:oleObj name="Worksheet" showAsIcon="1" r:id="rId4" imgW="914400" imgH="806400" progId="Excel.Sheet.12">
                  <p:embed/>
                  <p:pic>
                    <p:nvPicPr>
                      <p:cNvPr id="0" name=""/>
                      <p:cNvPicPr/>
                      <p:nvPr/>
                    </p:nvPicPr>
                    <p:blipFill>
                      <a:blip r:embed="rId5"/>
                      <a:stretch>
                        <a:fillRect/>
                      </a:stretch>
                    </p:blipFill>
                    <p:spPr>
                      <a:xfrm>
                        <a:off x="3772179" y="5577815"/>
                        <a:ext cx="1375174" cy="905535"/>
                      </a:xfrm>
                      <a:prstGeom prst="rect">
                        <a:avLst/>
                      </a:prstGeom>
                    </p:spPr>
                  </p:pic>
                </p:oleObj>
              </mc:Fallback>
            </mc:AlternateContent>
          </a:graphicData>
        </a:graphic>
      </p:graphicFrame>
    </p:spTree>
    <p:extLst>
      <p:ext uri="{BB962C8B-B14F-4D97-AF65-F5344CB8AC3E}">
        <p14:creationId xmlns:p14="http://schemas.microsoft.com/office/powerpoint/2010/main" val="1209745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35</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latin typeface="微软雅黑" panose="020B0503020204020204" pitchFamily="34" charset="-122"/>
                <a:ea typeface="微软雅黑" panose="020B0503020204020204" pitchFamily="34" charset="-122"/>
              </a:rPr>
              <a:t>PSW-Delete/Save/Submit/Copy</a:t>
            </a:r>
            <a:endParaRPr lang="en-US" altLang="zh-CN" sz="1100" dirty="0">
              <a:latin typeface="Microsoft YaHei UI" panose="020B0503020204020204" pitchFamily="34" charset="-122"/>
              <a:ea typeface="Microsoft YaHei UI" panose="020B0503020204020204" pitchFamily="34" charset="-122"/>
            </a:endParaRPr>
          </a:p>
        </p:txBody>
      </p:sp>
      <p:sp>
        <p:nvSpPr>
          <p:cNvPr id="3" name="Rectangle 2">
            <a:extLst>
              <a:ext uri="{FF2B5EF4-FFF2-40B4-BE49-F238E27FC236}">
                <a16:creationId xmlns="" xmlns:a16="http://schemas.microsoft.com/office/drawing/2014/main" id="{3D04610C-C409-4ADE-AD7F-E04C231731FE}"/>
              </a:ext>
            </a:extLst>
          </p:cNvPr>
          <p:cNvSpPr/>
          <p:nvPr/>
        </p:nvSpPr>
        <p:spPr>
          <a:xfrm>
            <a:off x="456164" y="757835"/>
            <a:ext cx="10836675" cy="461665"/>
          </a:xfrm>
          <a:prstGeom prst="rect">
            <a:avLst/>
          </a:prstGeom>
        </p:spPr>
        <p:txBody>
          <a:bodyPr wrap="square">
            <a:spAutoFit/>
          </a:bodyPr>
          <a:lstStyle/>
          <a:p>
            <a:pPr hangingPunct="0"/>
            <a:endParaRPr lang="en-US" altLang="zh-CN" sz="1200" dirty="0"/>
          </a:p>
          <a:p>
            <a:pPr hangingPunct="0"/>
            <a:endParaRPr lang="en-US" altLang="zh-CN" sz="1200" dirty="0"/>
          </a:p>
        </p:txBody>
      </p:sp>
      <p:sp>
        <p:nvSpPr>
          <p:cNvPr id="4" name="Rectangle 3">
            <a:extLst>
              <a:ext uri="{FF2B5EF4-FFF2-40B4-BE49-F238E27FC236}">
                <a16:creationId xmlns="" xmlns:a16="http://schemas.microsoft.com/office/drawing/2014/main" id="{AA963AA5-0D02-41E8-B4BB-D54C7CA7DED8}"/>
              </a:ext>
            </a:extLst>
          </p:cNvPr>
          <p:cNvSpPr/>
          <p:nvPr/>
        </p:nvSpPr>
        <p:spPr>
          <a:xfrm>
            <a:off x="337291" y="757835"/>
            <a:ext cx="10955548" cy="3231654"/>
          </a:xfrm>
          <a:prstGeom prst="rect">
            <a:avLst/>
          </a:prstGeom>
        </p:spPr>
        <p:txBody>
          <a:bodyPr wrap="square">
            <a:spAutoFit/>
          </a:bodyPr>
          <a:lstStyle/>
          <a:p>
            <a:r>
              <a:rPr lang="en-US" altLang="zh-CN" sz="1200" dirty="0">
                <a:solidFill>
                  <a:prstClr val="black"/>
                </a:solidFill>
              </a:rPr>
              <a:t>PSW</a:t>
            </a:r>
            <a:r>
              <a:rPr lang="zh-CN" altLang="en-US" sz="1200" dirty="0">
                <a:solidFill>
                  <a:prstClr val="black"/>
                </a:solidFill>
              </a:rPr>
              <a:t>其它主要功能说明：</a:t>
            </a:r>
            <a:endParaRPr lang="en-US" altLang="zh-CN" sz="1200" dirty="0">
              <a:solidFill>
                <a:prstClr val="black"/>
              </a:solidFill>
            </a:endParaRPr>
          </a:p>
          <a:p>
            <a:r>
              <a:rPr lang="en-US" altLang="zh-CN" sz="1200" dirty="0">
                <a:solidFill>
                  <a:prstClr val="black"/>
                </a:solidFill>
              </a:rPr>
              <a:t>1</a:t>
            </a:r>
            <a:r>
              <a:rPr lang="zh-CN" altLang="en-US" sz="1200" dirty="0">
                <a:solidFill>
                  <a:prstClr val="black"/>
                </a:solidFill>
              </a:rPr>
              <a:t>、删除：所有</a:t>
            </a:r>
            <a:r>
              <a:rPr lang="en-US" altLang="zh-CN" sz="1200" dirty="0">
                <a:solidFill>
                  <a:prstClr val="black"/>
                </a:solidFill>
              </a:rPr>
              <a:t>Draft</a:t>
            </a:r>
            <a:r>
              <a:rPr lang="zh-CN" altLang="en-US" sz="1200" dirty="0">
                <a:solidFill>
                  <a:prstClr val="black"/>
                </a:solidFill>
              </a:rPr>
              <a:t>状态的</a:t>
            </a:r>
            <a:r>
              <a:rPr lang="en-US" altLang="zh-CN" sz="1200" dirty="0">
                <a:solidFill>
                  <a:prstClr val="black"/>
                </a:solidFill>
              </a:rPr>
              <a:t>PSW</a:t>
            </a:r>
            <a:r>
              <a:rPr lang="zh-CN" altLang="en-US" sz="1200" dirty="0">
                <a:solidFill>
                  <a:prstClr val="black"/>
                </a:solidFill>
              </a:rPr>
              <a:t>均可删除</a:t>
            </a:r>
            <a:endParaRPr lang="en-US" altLang="zh-CN" sz="1200" dirty="0">
              <a:solidFill>
                <a:prstClr val="black"/>
              </a:solidFill>
            </a:endParaRPr>
          </a:p>
          <a:p>
            <a:r>
              <a:rPr lang="en-US" altLang="zh-CN" sz="1200" dirty="0">
                <a:solidFill>
                  <a:prstClr val="black"/>
                </a:solidFill>
              </a:rPr>
              <a:t>2</a:t>
            </a:r>
            <a:r>
              <a:rPr lang="zh-CN" altLang="en-US" sz="1200" dirty="0">
                <a:solidFill>
                  <a:prstClr val="black"/>
                </a:solidFill>
              </a:rPr>
              <a:t>、保存：用户填写</a:t>
            </a:r>
            <a:r>
              <a:rPr lang="en-US" altLang="zh-CN" sz="1200" dirty="0">
                <a:solidFill>
                  <a:prstClr val="black"/>
                </a:solidFill>
              </a:rPr>
              <a:t>PSW</a:t>
            </a:r>
            <a:r>
              <a:rPr lang="zh-CN" altLang="en-US" sz="1200" dirty="0">
                <a:solidFill>
                  <a:prstClr val="black"/>
                </a:solidFill>
              </a:rPr>
              <a:t>相关信息后，点击保存，即可保存当前输入内容。</a:t>
            </a:r>
            <a:endParaRPr lang="en-US" altLang="zh-CN" sz="1200" dirty="0">
              <a:solidFill>
                <a:prstClr val="black"/>
              </a:solidFill>
            </a:endParaRPr>
          </a:p>
          <a:p>
            <a:r>
              <a:rPr lang="en-US" altLang="zh-CN" sz="1200" dirty="0">
                <a:solidFill>
                  <a:prstClr val="black"/>
                </a:solidFill>
              </a:rPr>
              <a:t>3</a:t>
            </a:r>
            <a:r>
              <a:rPr lang="zh-CN" altLang="en-US" sz="1200" dirty="0">
                <a:solidFill>
                  <a:prstClr val="black"/>
                </a:solidFill>
              </a:rPr>
              <a:t>、提交：所有信息填写完毕后，点击</a:t>
            </a:r>
            <a:r>
              <a:rPr lang="en-US" altLang="zh-CN" sz="1200" dirty="0">
                <a:solidFill>
                  <a:prstClr val="black"/>
                </a:solidFill>
              </a:rPr>
              <a:t>Submit</a:t>
            </a:r>
            <a:r>
              <a:rPr lang="zh-CN" altLang="en-US" sz="1200" dirty="0">
                <a:solidFill>
                  <a:prstClr val="black"/>
                </a:solidFill>
              </a:rPr>
              <a:t>按钮，提交</a:t>
            </a:r>
            <a:r>
              <a:rPr lang="en-US" altLang="zh-CN" sz="1200" dirty="0">
                <a:solidFill>
                  <a:prstClr val="black"/>
                </a:solidFill>
              </a:rPr>
              <a:t>PSW</a:t>
            </a:r>
            <a:r>
              <a:rPr lang="zh-CN" altLang="en-US" sz="1200" dirty="0">
                <a:solidFill>
                  <a:prstClr val="black"/>
                </a:solidFill>
              </a:rPr>
              <a:t>。提交时，系统会校验</a:t>
            </a:r>
            <a:r>
              <a:rPr lang="en-US" altLang="zh-CN" sz="1200" dirty="0">
                <a:solidFill>
                  <a:prstClr val="black"/>
                </a:solidFill>
              </a:rPr>
              <a:t>PSW</a:t>
            </a:r>
            <a:r>
              <a:rPr lang="zh-CN" altLang="en-US" sz="1200" dirty="0">
                <a:solidFill>
                  <a:prstClr val="black"/>
                </a:solidFill>
              </a:rPr>
              <a:t>内容是否输入正确，完整， 如果没有，则无法提交成功且系统给出相应提示</a:t>
            </a:r>
            <a:endParaRPr lang="en-US" altLang="zh-CN" sz="1200" dirty="0">
              <a:solidFill>
                <a:prstClr val="black"/>
              </a:solidFill>
            </a:endParaRPr>
          </a:p>
          <a:p>
            <a:r>
              <a:rPr lang="en-US" altLang="zh-CN" sz="1200" dirty="0">
                <a:solidFill>
                  <a:prstClr val="black"/>
                </a:solidFill>
              </a:rPr>
              <a:t>4</a:t>
            </a:r>
            <a:r>
              <a:rPr lang="zh-CN" altLang="en-US" sz="1200" dirty="0">
                <a:solidFill>
                  <a:prstClr val="black"/>
                </a:solidFill>
              </a:rPr>
              <a:t>、复制：复制成功后，原</a:t>
            </a:r>
            <a:r>
              <a:rPr lang="en-US" altLang="zh-CN" sz="1200" dirty="0">
                <a:solidFill>
                  <a:prstClr val="black"/>
                </a:solidFill>
              </a:rPr>
              <a:t>PSW</a:t>
            </a:r>
            <a:r>
              <a:rPr lang="zh-CN" altLang="en-US" sz="1200" dirty="0">
                <a:solidFill>
                  <a:prstClr val="black"/>
                </a:solidFill>
              </a:rPr>
              <a:t>保持不变；新</a:t>
            </a:r>
            <a:r>
              <a:rPr lang="en-US" altLang="zh-CN" sz="1200" dirty="0">
                <a:solidFill>
                  <a:prstClr val="black"/>
                </a:solidFill>
              </a:rPr>
              <a:t>PSW</a:t>
            </a:r>
            <a:r>
              <a:rPr lang="zh-CN" altLang="en-US" sz="1200" dirty="0">
                <a:solidFill>
                  <a:prstClr val="black"/>
                </a:solidFill>
              </a:rPr>
              <a:t>状态为草稿状态，仅</a:t>
            </a:r>
            <a:r>
              <a:rPr lang="en-US" altLang="zh-CN" sz="1200" dirty="0">
                <a:solidFill>
                  <a:prstClr val="black"/>
                </a:solidFill>
              </a:rPr>
              <a:t>PSW FORM</a:t>
            </a:r>
            <a:r>
              <a:rPr lang="zh-CN" altLang="en-US" sz="1200" dirty="0">
                <a:solidFill>
                  <a:prstClr val="black"/>
                </a:solidFill>
              </a:rPr>
              <a:t>、</a:t>
            </a:r>
            <a:r>
              <a:rPr lang="en-US" altLang="zh-CN" sz="1200" dirty="0">
                <a:solidFill>
                  <a:prstClr val="black"/>
                </a:solidFill>
              </a:rPr>
              <a:t>CHECKLIST</a:t>
            </a:r>
            <a:r>
              <a:rPr lang="zh-CN" altLang="en-US" sz="1200" dirty="0">
                <a:solidFill>
                  <a:prstClr val="black"/>
                </a:solidFill>
              </a:rPr>
              <a:t>信息复制成功。</a:t>
            </a:r>
            <a:endParaRPr lang="en-US" altLang="zh-CN" sz="1200" dirty="0">
              <a:solidFill>
                <a:prstClr val="black"/>
              </a:solidFill>
            </a:endParaRPr>
          </a:p>
          <a:p>
            <a:endParaRPr lang="en-US" altLang="zh-CN" sz="1200" dirty="0">
              <a:solidFill>
                <a:prstClr val="black"/>
              </a:solidFill>
            </a:endParaRPr>
          </a:p>
          <a:p>
            <a:r>
              <a:rPr lang="en-US" altLang="zh-CN" sz="1200" dirty="0"/>
              <a:t>Other main functions of PSW:</a:t>
            </a:r>
          </a:p>
          <a:p>
            <a:r>
              <a:rPr lang="en-US" altLang="zh-CN" sz="1200" dirty="0"/>
              <a:t>1. Delete: PSW in all Draft state can be deleted</a:t>
            </a:r>
          </a:p>
          <a:p>
            <a:r>
              <a:rPr lang="en-US" altLang="zh-CN" sz="1200" dirty="0"/>
              <a:t>2. Save: after users fill in relevant information of PSW, click save to save the current input content.</a:t>
            </a:r>
          </a:p>
          <a:p>
            <a:r>
              <a:rPr lang="en-US" altLang="zh-CN" sz="1200" dirty="0"/>
              <a:t>3. Submit: after completing all information, click the Submit button to Submit the PSW. When submitting, the system will verify whether the PSW content is entered correctly and completely. If not, it cannot be submitted successfully and the system will give corresponding prompt</a:t>
            </a:r>
          </a:p>
          <a:p>
            <a:r>
              <a:rPr lang="en-US" altLang="zh-CN" sz="1200" dirty="0"/>
              <a:t>4. Copy: after the successful replication, the original PSW remains unchanged; The new PSW status is draft status, only the PSW FORM and CHECKLIST information copied successfully.</a:t>
            </a: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p:txBody>
      </p:sp>
      <p:pic>
        <p:nvPicPr>
          <p:cNvPr id="8" name="Picture 7">
            <a:extLst>
              <a:ext uri="{FF2B5EF4-FFF2-40B4-BE49-F238E27FC236}">
                <a16:creationId xmlns="" xmlns:a16="http://schemas.microsoft.com/office/drawing/2014/main" id="{FF71DA05-C652-45AD-973F-63F0C9594964}"/>
              </a:ext>
            </a:extLst>
          </p:cNvPr>
          <p:cNvPicPr>
            <a:picLocks noChangeAspect="1"/>
          </p:cNvPicPr>
          <p:nvPr/>
        </p:nvPicPr>
        <p:blipFill>
          <a:blip r:embed="rId2"/>
          <a:stretch>
            <a:fillRect/>
          </a:stretch>
        </p:blipFill>
        <p:spPr>
          <a:xfrm>
            <a:off x="1525639" y="3977677"/>
            <a:ext cx="6110056" cy="1665542"/>
          </a:xfrm>
          <a:prstGeom prst="rect">
            <a:avLst/>
          </a:prstGeom>
        </p:spPr>
      </p:pic>
    </p:spTree>
    <p:extLst>
      <p:ext uri="{BB962C8B-B14F-4D97-AF65-F5344CB8AC3E}">
        <p14:creationId xmlns:p14="http://schemas.microsoft.com/office/powerpoint/2010/main" val="2102794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36</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latin typeface="微软雅黑" panose="020B0503020204020204" pitchFamily="34" charset="-122"/>
                <a:ea typeface="微软雅黑" panose="020B0503020204020204" pitchFamily="34" charset="-122"/>
              </a:rPr>
              <a:t>PSW-</a:t>
            </a:r>
            <a:r>
              <a:rPr lang="zh-CN" altLang="en-US" dirty="0">
                <a:latin typeface="微软雅黑" panose="020B0503020204020204" pitchFamily="34" charset="-122"/>
                <a:ea typeface="微软雅黑" panose="020B0503020204020204" pitchFamily="34" charset="-122"/>
              </a:rPr>
              <a:t>撤回</a:t>
            </a:r>
            <a:endParaRPr lang="en-US" altLang="zh-CN" sz="1100" dirty="0">
              <a:latin typeface="Microsoft YaHei UI" panose="020B0503020204020204" pitchFamily="34" charset="-122"/>
              <a:ea typeface="Microsoft YaHei UI" panose="020B0503020204020204" pitchFamily="34" charset="-122"/>
            </a:endParaRPr>
          </a:p>
        </p:txBody>
      </p:sp>
      <p:sp>
        <p:nvSpPr>
          <p:cNvPr id="3" name="Rectangle 2">
            <a:extLst>
              <a:ext uri="{FF2B5EF4-FFF2-40B4-BE49-F238E27FC236}">
                <a16:creationId xmlns="" xmlns:a16="http://schemas.microsoft.com/office/drawing/2014/main" id="{3D04610C-C409-4ADE-AD7F-E04C231731FE}"/>
              </a:ext>
            </a:extLst>
          </p:cNvPr>
          <p:cNvSpPr/>
          <p:nvPr/>
        </p:nvSpPr>
        <p:spPr>
          <a:xfrm>
            <a:off x="456164" y="757835"/>
            <a:ext cx="10836675" cy="461665"/>
          </a:xfrm>
          <a:prstGeom prst="rect">
            <a:avLst/>
          </a:prstGeom>
        </p:spPr>
        <p:txBody>
          <a:bodyPr wrap="square">
            <a:spAutoFit/>
          </a:bodyPr>
          <a:lstStyle/>
          <a:p>
            <a:pPr hangingPunct="0"/>
            <a:endParaRPr lang="en-US" altLang="zh-CN" sz="1200" dirty="0"/>
          </a:p>
          <a:p>
            <a:pPr hangingPunct="0"/>
            <a:endParaRPr lang="en-US" altLang="zh-CN" sz="1200" dirty="0"/>
          </a:p>
        </p:txBody>
      </p:sp>
      <p:sp>
        <p:nvSpPr>
          <p:cNvPr id="4" name="Rectangle 3">
            <a:extLst>
              <a:ext uri="{FF2B5EF4-FFF2-40B4-BE49-F238E27FC236}">
                <a16:creationId xmlns="" xmlns:a16="http://schemas.microsoft.com/office/drawing/2014/main" id="{AA963AA5-0D02-41E8-B4BB-D54C7CA7DED8}"/>
              </a:ext>
            </a:extLst>
          </p:cNvPr>
          <p:cNvSpPr/>
          <p:nvPr/>
        </p:nvSpPr>
        <p:spPr>
          <a:xfrm>
            <a:off x="337291" y="757835"/>
            <a:ext cx="10955548" cy="2862322"/>
          </a:xfrm>
          <a:prstGeom prst="rect">
            <a:avLst/>
          </a:prstGeom>
        </p:spPr>
        <p:txBody>
          <a:bodyPr wrap="square">
            <a:spAutoFit/>
          </a:bodyPr>
          <a:lstStyle/>
          <a:p>
            <a:r>
              <a:rPr lang="en-US" altLang="zh-CN" sz="1200" dirty="0">
                <a:solidFill>
                  <a:prstClr val="black"/>
                </a:solidFill>
              </a:rPr>
              <a:t>PSW</a:t>
            </a:r>
            <a:r>
              <a:rPr lang="zh-CN" altLang="en-US" sz="1200" dirty="0">
                <a:solidFill>
                  <a:prstClr val="black"/>
                </a:solidFill>
              </a:rPr>
              <a:t>提交后，在</a:t>
            </a:r>
            <a:r>
              <a:rPr lang="en-US" altLang="zh-CN" sz="1200" dirty="0">
                <a:solidFill>
                  <a:prstClr val="black"/>
                </a:solidFill>
              </a:rPr>
              <a:t>PD</a:t>
            </a:r>
            <a:r>
              <a:rPr lang="zh-CN" altLang="en-US" sz="1200" dirty="0">
                <a:solidFill>
                  <a:prstClr val="black"/>
                </a:solidFill>
              </a:rPr>
              <a:t>或</a:t>
            </a:r>
            <a:r>
              <a:rPr lang="en-US" altLang="zh-CN" sz="1200" dirty="0">
                <a:solidFill>
                  <a:prstClr val="black"/>
                </a:solidFill>
              </a:rPr>
              <a:t>STA</a:t>
            </a:r>
            <a:r>
              <a:rPr lang="zh-CN" altLang="en-US" sz="1200" dirty="0">
                <a:solidFill>
                  <a:prstClr val="black"/>
                </a:solidFill>
              </a:rPr>
              <a:t>均为审批前，可以撤回，</a:t>
            </a:r>
            <a:r>
              <a:rPr lang="en-US" altLang="zh-CN" sz="1200" dirty="0">
                <a:solidFill>
                  <a:prstClr val="black"/>
                </a:solidFill>
              </a:rPr>
              <a:t>PSW</a:t>
            </a:r>
            <a:r>
              <a:rPr lang="zh-CN" altLang="en-US" sz="1200" dirty="0">
                <a:solidFill>
                  <a:prstClr val="black"/>
                </a:solidFill>
              </a:rPr>
              <a:t>撤回后，可以重新修改后再提交。</a:t>
            </a:r>
            <a:endParaRPr lang="en-US" altLang="zh-CN" sz="1200" dirty="0">
              <a:solidFill>
                <a:prstClr val="black"/>
              </a:solidFill>
            </a:endParaRPr>
          </a:p>
          <a:p>
            <a:endParaRPr lang="en-US" altLang="zh-CN" sz="1200" dirty="0">
              <a:solidFill>
                <a:prstClr val="black"/>
              </a:solidFill>
            </a:endParaRPr>
          </a:p>
          <a:p>
            <a:r>
              <a:rPr lang="en-US" altLang="zh-CN" sz="1200" dirty="0"/>
              <a:t>After PSW submits, it can be withdrawn before PD or STA is approved. After PSW submits, it can be modified and submitted again.</a:t>
            </a:r>
          </a:p>
          <a:p>
            <a:endParaRPr lang="en-US" altLang="zh-CN" sz="1200" dirty="0"/>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r>
              <a:rPr lang="zh-CN" altLang="en-US" sz="1200" dirty="0">
                <a:solidFill>
                  <a:prstClr val="black"/>
                </a:solidFill>
              </a:rPr>
              <a:t>进入</a:t>
            </a:r>
            <a:r>
              <a:rPr lang="en-US" altLang="zh-CN" sz="1200" dirty="0">
                <a:solidFill>
                  <a:prstClr val="black"/>
                </a:solidFill>
              </a:rPr>
              <a:t>PSW</a:t>
            </a:r>
            <a:r>
              <a:rPr lang="zh-CN" altLang="en-US" sz="1200" dirty="0">
                <a:solidFill>
                  <a:prstClr val="black"/>
                </a:solidFill>
              </a:rPr>
              <a:t>详情界面可以导出</a:t>
            </a:r>
            <a:r>
              <a:rPr lang="en-US" altLang="zh-CN" sz="1200" dirty="0">
                <a:solidFill>
                  <a:prstClr val="black"/>
                </a:solidFill>
              </a:rPr>
              <a:t>PDF</a:t>
            </a:r>
            <a:r>
              <a:rPr lang="zh-CN" altLang="en-US" sz="1200" dirty="0">
                <a:solidFill>
                  <a:prstClr val="black"/>
                </a:solidFill>
              </a:rPr>
              <a:t>格式的</a:t>
            </a:r>
            <a:r>
              <a:rPr lang="en-US" altLang="zh-CN" sz="1200" dirty="0">
                <a:solidFill>
                  <a:prstClr val="black"/>
                </a:solidFill>
              </a:rPr>
              <a:t>PSW</a:t>
            </a:r>
            <a:r>
              <a:rPr lang="zh-CN" altLang="en-US" sz="1200" dirty="0">
                <a:solidFill>
                  <a:prstClr val="black"/>
                </a:solidFill>
              </a:rPr>
              <a:t>文件。</a:t>
            </a:r>
            <a:endParaRPr lang="en-US" altLang="zh-CN" sz="1200" dirty="0">
              <a:solidFill>
                <a:prstClr val="black"/>
              </a:solidFill>
            </a:endParaRPr>
          </a:p>
          <a:p>
            <a:r>
              <a:rPr lang="en-US" altLang="zh-CN" sz="1200" dirty="0"/>
              <a:t>click the EXPORT PSW PDF button, Download </a:t>
            </a:r>
            <a:r>
              <a:rPr lang="en-US" altLang="zh-CN" sz="1200" dirty="0" err="1"/>
              <a:t>ePSW</a:t>
            </a:r>
            <a:r>
              <a:rPr lang="en-US" altLang="zh-CN" sz="1200" dirty="0"/>
              <a:t> in PDF format.</a:t>
            </a:r>
          </a:p>
          <a:p>
            <a:endParaRPr lang="en-US" altLang="zh-CN" sz="1200" dirty="0">
              <a:solidFill>
                <a:prstClr val="black"/>
              </a:solidFill>
            </a:endParaRPr>
          </a:p>
        </p:txBody>
      </p:sp>
      <p:pic>
        <p:nvPicPr>
          <p:cNvPr id="7" name="Picture 6">
            <a:extLst>
              <a:ext uri="{FF2B5EF4-FFF2-40B4-BE49-F238E27FC236}">
                <a16:creationId xmlns="" xmlns:a16="http://schemas.microsoft.com/office/drawing/2014/main" id="{32CF1580-3F6E-4490-A9C8-FA72000E39FB}"/>
              </a:ext>
            </a:extLst>
          </p:cNvPr>
          <p:cNvPicPr>
            <a:picLocks noChangeAspect="1"/>
          </p:cNvPicPr>
          <p:nvPr/>
        </p:nvPicPr>
        <p:blipFill>
          <a:blip r:embed="rId3"/>
          <a:stretch>
            <a:fillRect/>
          </a:stretch>
        </p:blipFill>
        <p:spPr>
          <a:xfrm>
            <a:off x="2870688" y="1766415"/>
            <a:ext cx="3238666" cy="1066855"/>
          </a:xfrm>
          <a:prstGeom prst="rect">
            <a:avLst/>
          </a:prstGeom>
        </p:spPr>
      </p:pic>
      <p:graphicFrame>
        <p:nvGraphicFramePr>
          <p:cNvPr id="9" name="Object 8">
            <a:extLst>
              <a:ext uri="{FF2B5EF4-FFF2-40B4-BE49-F238E27FC236}">
                <a16:creationId xmlns="" xmlns:a16="http://schemas.microsoft.com/office/drawing/2014/main" id="{6D6BEA4D-1DD4-48F9-997C-DFB0A549A626}"/>
              </a:ext>
            </a:extLst>
          </p:cNvPr>
          <p:cNvGraphicFramePr>
            <a:graphicFrameLocks noChangeAspect="1"/>
          </p:cNvGraphicFramePr>
          <p:nvPr>
            <p:extLst>
              <p:ext uri="{D42A27DB-BD31-4B8C-83A1-F6EECF244321}">
                <p14:modId xmlns:p14="http://schemas.microsoft.com/office/powerpoint/2010/main" val="2207006363"/>
              </p:ext>
            </p:extLst>
          </p:nvPr>
        </p:nvGraphicFramePr>
        <p:xfrm>
          <a:off x="3639630" y="4167072"/>
          <a:ext cx="914400" cy="806450"/>
        </p:xfrm>
        <a:graphic>
          <a:graphicData uri="http://schemas.openxmlformats.org/presentationml/2006/ole">
            <mc:AlternateContent xmlns:mc="http://schemas.openxmlformats.org/markup-compatibility/2006">
              <mc:Choice xmlns:v="urn:schemas-microsoft-com:vml" Requires="v">
                <p:oleObj spid="_x0000_s1050" name="Acrobat Document" showAsIcon="1" r:id="rId4" imgW="914400" imgH="806400" progId="AcroExch.Document.DC">
                  <p:embed/>
                </p:oleObj>
              </mc:Choice>
              <mc:Fallback>
                <p:oleObj name="Acrobat Document" showAsIcon="1" r:id="rId4" imgW="914400" imgH="806400" progId="AcroExch.Document.DC">
                  <p:embed/>
                  <p:pic>
                    <p:nvPicPr>
                      <p:cNvPr id="9" name="Object 8">
                        <a:extLst>
                          <a:ext uri="{FF2B5EF4-FFF2-40B4-BE49-F238E27FC236}">
                            <a16:creationId xmlns="" xmlns:a16="http://schemas.microsoft.com/office/drawing/2014/main" id="{9C5272A4-6D92-42B1-9AA0-B5C9DE52F96D}"/>
                          </a:ext>
                        </a:extLst>
                      </p:cNvPr>
                      <p:cNvPicPr/>
                      <p:nvPr/>
                    </p:nvPicPr>
                    <p:blipFill>
                      <a:blip r:embed="rId5"/>
                      <a:stretch>
                        <a:fillRect/>
                      </a:stretch>
                    </p:blipFill>
                    <p:spPr>
                      <a:xfrm>
                        <a:off x="3639630" y="416707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44009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37</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latin typeface="微软雅黑" panose="020B0503020204020204" pitchFamily="34" charset="-122"/>
                <a:ea typeface="微软雅黑" panose="020B0503020204020204" pitchFamily="34" charset="-122"/>
              </a:rPr>
              <a:t>Work list</a:t>
            </a:r>
            <a:endParaRPr lang="en-US" altLang="zh-CN" sz="1050" dirty="0">
              <a:latin typeface="Microsoft YaHei UI" panose="020B0503020204020204" pitchFamily="34" charset="-122"/>
              <a:ea typeface="Microsoft YaHei UI" panose="020B0503020204020204" pitchFamily="34" charset="-122"/>
            </a:endParaRPr>
          </a:p>
        </p:txBody>
      </p:sp>
      <p:pic>
        <p:nvPicPr>
          <p:cNvPr id="6" name="Picture 5">
            <a:extLst>
              <a:ext uri="{FF2B5EF4-FFF2-40B4-BE49-F238E27FC236}">
                <a16:creationId xmlns="" xmlns:a16="http://schemas.microsoft.com/office/drawing/2014/main" id="{1BD6EC5F-B6C4-4887-95D8-F644F85A8083}"/>
              </a:ext>
            </a:extLst>
          </p:cNvPr>
          <p:cNvPicPr>
            <a:picLocks noChangeAspect="1"/>
          </p:cNvPicPr>
          <p:nvPr/>
        </p:nvPicPr>
        <p:blipFill>
          <a:blip r:embed="rId2"/>
          <a:stretch>
            <a:fillRect/>
          </a:stretch>
        </p:blipFill>
        <p:spPr>
          <a:xfrm>
            <a:off x="2942504" y="1171305"/>
            <a:ext cx="1822544" cy="660434"/>
          </a:xfrm>
          <a:prstGeom prst="rect">
            <a:avLst/>
          </a:prstGeom>
        </p:spPr>
      </p:pic>
      <p:sp>
        <p:nvSpPr>
          <p:cNvPr id="8" name="文本占位符 5">
            <a:extLst>
              <a:ext uri="{FF2B5EF4-FFF2-40B4-BE49-F238E27FC236}">
                <a16:creationId xmlns="" xmlns:a16="http://schemas.microsoft.com/office/drawing/2014/main" id="{C7CACB28-6F6B-4645-B3C2-5F746479EAAE}"/>
              </a:ext>
            </a:extLst>
          </p:cNvPr>
          <p:cNvSpPr txBox="1">
            <a:spLocks/>
          </p:cNvSpPr>
          <p:nvPr/>
        </p:nvSpPr>
        <p:spPr>
          <a:xfrm>
            <a:off x="4765048" y="1195940"/>
            <a:ext cx="6494564" cy="414012"/>
          </a:xfrm>
          <a:prstGeom prst="rect">
            <a:avLst/>
          </a:prstGeom>
        </p:spPr>
        <p:txBody>
          <a:bodyPr lIns="91422" tIns="45712" rIns="91422" bIns="45712"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r>
              <a:rPr lang="zh-CN" altLang="en-US" sz="1200" b="0" dirty="0">
                <a:solidFill>
                  <a:prstClr val="black"/>
                </a:solidFill>
              </a:rPr>
              <a:t>用户进入系统入，点击右上角的图标，进入以下界面：</a:t>
            </a:r>
            <a:endParaRPr lang="en-GB" altLang="zh-CN" sz="1200" b="0" dirty="0">
              <a:solidFill>
                <a:prstClr val="black"/>
              </a:solidFill>
            </a:endParaRPr>
          </a:p>
        </p:txBody>
      </p:sp>
      <p:sp>
        <p:nvSpPr>
          <p:cNvPr id="11" name="文本占位符 5">
            <a:extLst>
              <a:ext uri="{FF2B5EF4-FFF2-40B4-BE49-F238E27FC236}">
                <a16:creationId xmlns="" xmlns:a16="http://schemas.microsoft.com/office/drawing/2014/main" id="{D9D084CC-31AE-4700-A9C1-3687CA39B1BE}"/>
              </a:ext>
            </a:extLst>
          </p:cNvPr>
          <p:cNvSpPr txBox="1">
            <a:spLocks/>
          </p:cNvSpPr>
          <p:nvPr/>
        </p:nvSpPr>
        <p:spPr>
          <a:xfrm>
            <a:off x="374546" y="1226299"/>
            <a:ext cx="6486594" cy="414012"/>
          </a:xfrm>
          <a:prstGeom prst="rect">
            <a:avLst/>
          </a:prstGeom>
        </p:spPr>
        <p:txBody>
          <a:bodyPr lIns="91422" tIns="45712" rIns="91422" bIns="45712"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r>
              <a:rPr lang="zh-CN" altLang="en-US" sz="1200" b="0" dirty="0">
                <a:solidFill>
                  <a:prstClr val="black"/>
                </a:solidFill>
              </a:rPr>
              <a:t>用户进入系统后，点击右上角的图标</a:t>
            </a:r>
            <a:endParaRPr lang="en-GB" altLang="zh-CN" sz="1200" b="0" dirty="0">
              <a:solidFill>
                <a:prstClr val="black"/>
              </a:solidFill>
            </a:endParaRPr>
          </a:p>
        </p:txBody>
      </p:sp>
      <p:sp>
        <p:nvSpPr>
          <p:cNvPr id="14" name="Rectangle 13">
            <a:extLst>
              <a:ext uri="{FF2B5EF4-FFF2-40B4-BE49-F238E27FC236}">
                <a16:creationId xmlns="" xmlns:a16="http://schemas.microsoft.com/office/drawing/2014/main" id="{284A3DB9-C44E-45C6-97B9-D6474ADBB965}"/>
              </a:ext>
            </a:extLst>
          </p:cNvPr>
          <p:cNvSpPr/>
          <p:nvPr/>
        </p:nvSpPr>
        <p:spPr>
          <a:xfrm>
            <a:off x="397045" y="1751543"/>
            <a:ext cx="10399542" cy="369332"/>
          </a:xfrm>
          <a:prstGeom prst="rect">
            <a:avLst/>
          </a:prstGeom>
        </p:spPr>
        <p:txBody>
          <a:bodyPr wrap="square">
            <a:spAutoFit/>
          </a:bodyPr>
          <a:lstStyle/>
          <a:p>
            <a:r>
              <a:rPr lang="en-US" altLang="zh-CN" sz="1200" dirty="0"/>
              <a:t>Clicking </a:t>
            </a:r>
            <a:r>
              <a:rPr lang="en-US" altLang="zh-CN" sz="1200" dirty="0" err="1"/>
              <a:t>Partlist</a:t>
            </a:r>
            <a:r>
              <a:rPr lang="en-US" altLang="zh-CN" sz="1200" dirty="0"/>
              <a:t> from My Menu. User is able to view all status Worklist if there is any</a:t>
            </a:r>
            <a:r>
              <a:rPr lang="en-US" altLang="zh-CN" dirty="0"/>
              <a:t>.</a:t>
            </a:r>
            <a:endParaRPr lang="zh-CN" altLang="en-US" dirty="0"/>
          </a:p>
        </p:txBody>
      </p:sp>
      <p:pic>
        <p:nvPicPr>
          <p:cNvPr id="9" name="Picture 8">
            <a:extLst>
              <a:ext uri="{FF2B5EF4-FFF2-40B4-BE49-F238E27FC236}">
                <a16:creationId xmlns="" xmlns:a16="http://schemas.microsoft.com/office/drawing/2014/main" id="{9ACB7F0A-6EB2-4248-BBAA-23CAF3264088}"/>
              </a:ext>
            </a:extLst>
          </p:cNvPr>
          <p:cNvPicPr>
            <a:picLocks noChangeAspect="1"/>
          </p:cNvPicPr>
          <p:nvPr/>
        </p:nvPicPr>
        <p:blipFill>
          <a:blip r:embed="rId3"/>
          <a:stretch>
            <a:fillRect/>
          </a:stretch>
        </p:blipFill>
        <p:spPr>
          <a:xfrm>
            <a:off x="3171600" y="2626623"/>
            <a:ext cx="3689540" cy="2660787"/>
          </a:xfrm>
          <a:prstGeom prst="rect">
            <a:avLst/>
          </a:prstGeom>
        </p:spPr>
      </p:pic>
    </p:spTree>
    <p:extLst>
      <p:ext uri="{BB962C8B-B14F-4D97-AF65-F5344CB8AC3E}">
        <p14:creationId xmlns:p14="http://schemas.microsoft.com/office/powerpoint/2010/main" val="3673360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38</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a:latin typeface="微软雅黑" panose="020B0503020204020204" pitchFamily="34" charset="-122"/>
                <a:ea typeface="微软雅黑" panose="020B0503020204020204" pitchFamily="34" charset="-122"/>
              </a:rPr>
              <a:t>Work list-View</a:t>
            </a:r>
            <a:endParaRPr lang="en-US" altLang="zh-CN" sz="1050" dirty="0">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 xmlns:a16="http://schemas.microsoft.com/office/drawing/2014/main" id="{AA963AA5-0D02-41E8-B4BB-D54C7CA7DED8}"/>
              </a:ext>
            </a:extLst>
          </p:cNvPr>
          <p:cNvSpPr/>
          <p:nvPr/>
        </p:nvSpPr>
        <p:spPr>
          <a:xfrm>
            <a:off x="400898" y="740759"/>
            <a:ext cx="10955548" cy="830997"/>
          </a:xfrm>
          <a:prstGeom prst="rect">
            <a:avLst/>
          </a:prstGeom>
        </p:spPr>
        <p:txBody>
          <a:bodyPr wrap="square">
            <a:spAutoFit/>
          </a:bodyPr>
          <a:lstStyle/>
          <a:p>
            <a:r>
              <a:rPr lang="zh-CN" altLang="en-US" sz="1200" dirty="0">
                <a:solidFill>
                  <a:prstClr val="black"/>
                </a:solidFill>
              </a:rPr>
              <a:t>在</a:t>
            </a:r>
            <a:r>
              <a:rPr lang="en-US" altLang="zh-CN" sz="1200" dirty="0">
                <a:solidFill>
                  <a:prstClr val="black"/>
                </a:solidFill>
              </a:rPr>
              <a:t>Work list </a:t>
            </a:r>
            <a:r>
              <a:rPr lang="zh-CN" altLang="en-US" sz="1200" dirty="0">
                <a:solidFill>
                  <a:prstClr val="black"/>
                </a:solidFill>
              </a:rPr>
              <a:t>列表界面，点击</a:t>
            </a:r>
            <a:r>
              <a:rPr lang="en-US" altLang="zh-CN" sz="1200" dirty="0">
                <a:solidFill>
                  <a:prstClr val="black"/>
                </a:solidFill>
              </a:rPr>
              <a:t>View</a:t>
            </a:r>
            <a:r>
              <a:rPr lang="zh-CN" altLang="en-US" sz="1200" dirty="0">
                <a:solidFill>
                  <a:prstClr val="black"/>
                </a:solidFill>
              </a:rPr>
              <a:t>按钮</a:t>
            </a:r>
            <a:r>
              <a:rPr lang="en-US" altLang="zh-CN" sz="1200" dirty="0">
                <a:solidFill>
                  <a:prstClr val="black"/>
                </a:solidFill>
              </a:rPr>
              <a:t>,</a:t>
            </a:r>
            <a:r>
              <a:rPr lang="zh-CN" altLang="en-US" sz="1200" dirty="0">
                <a:solidFill>
                  <a:prstClr val="black"/>
                </a:solidFill>
              </a:rPr>
              <a:t>可打开查看相应的</a:t>
            </a:r>
            <a:r>
              <a:rPr lang="en-US" altLang="zh-CN" sz="1200" dirty="0" err="1">
                <a:solidFill>
                  <a:prstClr val="black"/>
                </a:solidFill>
              </a:rPr>
              <a:t>ePSW</a:t>
            </a:r>
            <a:r>
              <a:rPr lang="zh-CN" altLang="en-US" sz="1200" dirty="0">
                <a:solidFill>
                  <a:prstClr val="black"/>
                </a:solidFill>
              </a:rPr>
              <a:t>具体界面：</a:t>
            </a:r>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a:p>
            <a:endParaRPr lang="en-US" altLang="zh-CN" sz="1200" dirty="0">
              <a:solidFill>
                <a:prstClr val="black"/>
              </a:solidFill>
            </a:endParaRPr>
          </a:p>
        </p:txBody>
      </p:sp>
      <p:pic>
        <p:nvPicPr>
          <p:cNvPr id="6" name="Picture 5">
            <a:extLst>
              <a:ext uri="{FF2B5EF4-FFF2-40B4-BE49-F238E27FC236}">
                <a16:creationId xmlns="" xmlns:a16="http://schemas.microsoft.com/office/drawing/2014/main" id="{FB9BCDD2-5087-4D2A-BAE3-2D25939C2D22}"/>
              </a:ext>
            </a:extLst>
          </p:cNvPr>
          <p:cNvPicPr>
            <a:picLocks noChangeAspect="1"/>
          </p:cNvPicPr>
          <p:nvPr/>
        </p:nvPicPr>
        <p:blipFill>
          <a:blip r:embed="rId2"/>
          <a:stretch>
            <a:fillRect/>
          </a:stretch>
        </p:blipFill>
        <p:spPr>
          <a:xfrm>
            <a:off x="229236" y="1011382"/>
            <a:ext cx="11208326" cy="1790792"/>
          </a:xfrm>
          <a:prstGeom prst="rect">
            <a:avLst/>
          </a:prstGeom>
        </p:spPr>
      </p:pic>
      <p:sp>
        <p:nvSpPr>
          <p:cNvPr id="8" name="Rectangle 7">
            <a:extLst>
              <a:ext uri="{FF2B5EF4-FFF2-40B4-BE49-F238E27FC236}">
                <a16:creationId xmlns="" xmlns:a16="http://schemas.microsoft.com/office/drawing/2014/main" id="{0055CECF-B9EC-4036-BD64-5F487641A4E2}"/>
              </a:ext>
            </a:extLst>
          </p:cNvPr>
          <p:cNvSpPr/>
          <p:nvPr/>
        </p:nvSpPr>
        <p:spPr>
          <a:xfrm>
            <a:off x="475488" y="3057009"/>
            <a:ext cx="6104845" cy="276999"/>
          </a:xfrm>
          <a:prstGeom prst="rect">
            <a:avLst/>
          </a:prstGeom>
        </p:spPr>
        <p:txBody>
          <a:bodyPr wrap="square">
            <a:spAutoFit/>
          </a:bodyPr>
          <a:lstStyle/>
          <a:p>
            <a:r>
              <a:rPr lang="zh-CN" altLang="en-US" sz="1200" dirty="0">
                <a:solidFill>
                  <a:prstClr val="black"/>
                </a:solidFill>
              </a:rPr>
              <a:t>点击</a:t>
            </a:r>
            <a:r>
              <a:rPr lang="en-US" altLang="zh-CN" sz="1200" dirty="0">
                <a:solidFill>
                  <a:prstClr val="black"/>
                </a:solidFill>
              </a:rPr>
              <a:t>View</a:t>
            </a:r>
            <a:r>
              <a:rPr lang="zh-CN" altLang="en-US" sz="1200" dirty="0">
                <a:solidFill>
                  <a:prstClr val="black"/>
                </a:solidFill>
              </a:rPr>
              <a:t>按钮，打开具体的</a:t>
            </a:r>
            <a:r>
              <a:rPr lang="en-US" altLang="zh-CN" sz="1200" dirty="0">
                <a:solidFill>
                  <a:prstClr val="black"/>
                </a:solidFill>
              </a:rPr>
              <a:t>PSW</a:t>
            </a:r>
            <a:r>
              <a:rPr lang="zh-CN" altLang="en-US" sz="1200" dirty="0">
                <a:solidFill>
                  <a:prstClr val="black"/>
                </a:solidFill>
              </a:rPr>
              <a:t>详情界面，如下：</a:t>
            </a:r>
          </a:p>
        </p:txBody>
      </p:sp>
      <p:pic>
        <p:nvPicPr>
          <p:cNvPr id="10" name="Picture 9">
            <a:extLst>
              <a:ext uri="{FF2B5EF4-FFF2-40B4-BE49-F238E27FC236}">
                <a16:creationId xmlns="" xmlns:a16="http://schemas.microsoft.com/office/drawing/2014/main" id="{34A7282F-8052-4A52-A7AD-ADBE2C565A81}"/>
              </a:ext>
            </a:extLst>
          </p:cNvPr>
          <p:cNvPicPr>
            <a:picLocks noChangeAspect="1"/>
          </p:cNvPicPr>
          <p:nvPr/>
        </p:nvPicPr>
        <p:blipFill>
          <a:blip r:embed="rId3"/>
          <a:stretch>
            <a:fillRect/>
          </a:stretch>
        </p:blipFill>
        <p:spPr>
          <a:xfrm>
            <a:off x="475488" y="3261922"/>
            <a:ext cx="9364091" cy="2982673"/>
          </a:xfrm>
          <a:prstGeom prst="rect">
            <a:avLst/>
          </a:prstGeom>
        </p:spPr>
      </p:pic>
    </p:spTree>
    <p:extLst>
      <p:ext uri="{BB962C8B-B14F-4D97-AF65-F5344CB8AC3E}">
        <p14:creationId xmlns:p14="http://schemas.microsoft.com/office/powerpoint/2010/main" val="3537875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1175968"/>
            <a:fld id="{C276B19B-B33E-CC44-AA3F-B220EEDC3E01}" type="slidenum">
              <a:rPr kumimoji="1" lang="zh-CN" altLang="en-US">
                <a:solidFill>
                  <a:prstClr val="black"/>
                </a:solidFill>
                <a:latin typeface="微软雅黑"/>
                <a:ea typeface="微软雅黑"/>
              </a:rPr>
              <a:pPr defTabSz="1175968"/>
              <a:t>39</a:t>
            </a:fld>
            <a:endParaRPr kumimoji="1" lang="zh-CN" altLang="en-US" dirty="0">
              <a:solidFill>
                <a:prstClr val="black"/>
              </a:solidFill>
              <a:latin typeface="微软雅黑"/>
              <a:ea typeface="微软雅黑"/>
            </a:endParaRPr>
          </a:p>
        </p:txBody>
      </p:sp>
      <p:sp>
        <p:nvSpPr>
          <p:cNvPr id="6" name="文本占位符 5"/>
          <p:cNvSpPr txBox="1">
            <a:spLocks/>
          </p:cNvSpPr>
          <p:nvPr/>
        </p:nvSpPr>
        <p:spPr>
          <a:xfrm>
            <a:off x="122135" y="41964"/>
            <a:ext cx="6492974" cy="413911"/>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dirty="0">
                <a:solidFill>
                  <a:prstClr val="black"/>
                </a:solidFill>
                <a:latin typeface="微软雅黑" panose="020B0503020204020204" pitchFamily="34" charset="-122"/>
                <a:ea typeface="微软雅黑" panose="020B0503020204020204" pitchFamily="34" charset="-122"/>
              </a:rPr>
              <a:t>Work list-Query</a:t>
            </a:r>
            <a:endParaRPr lang="en-US" altLang="zh-CN" sz="1100" dirty="0">
              <a:solidFill>
                <a:prstClr val="black"/>
              </a:solidFill>
              <a:latin typeface="Microsoft YaHei UI" panose="020B0503020204020204" pitchFamily="34" charset="-122"/>
              <a:ea typeface="Microsoft YaHei UI" panose="020B0503020204020204" pitchFamily="34" charset="-122"/>
            </a:endParaRPr>
          </a:p>
        </p:txBody>
      </p:sp>
      <p:sp>
        <p:nvSpPr>
          <p:cNvPr id="13" name="文本占位符 5"/>
          <p:cNvSpPr txBox="1">
            <a:spLocks/>
          </p:cNvSpPr>
          <p:nvPr/>
        </p:nvSpPr>
        <p:spPr>
          <a:xfrm>
            <a:off x="251754" y="1522903"/>
            <a:ext cx="9598850" cy="608484"/>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endParaRPr lang="en-US" altLang="zh-CN" sz="1200" b="0" dirty="0">
              <a:solidFill>
                <a:prstClr val="black"/>
              </a:solidFill>
              <a:latin typeface="微软雅黑"/>
              <a:ea typeface="微软雅黑"/>
            </a:endParaRPr>
          </a:p>
          <a:p>
            <a:pPr defTabSz="457063"/>
            <a:endParaRPr lang="en-US" altLang="zh-CN" sz="1200" b="0" dirty="0">
              <a:solidFill>
                <a:prstClr val="black"/>
              </a:solidFill>
              <a:latin typeface="微软雅黑"/>
              <a:ea typeface="微软雅黑"/>
            </a:endParaRPr>
          </a:p>
          <a:p>
            <a:pPr lvl="0" hangingPunct="0"/>
            <a:r>
              <a:rPr lang="en-US" altLang="zh-CN" sz="1200" b="0" dirty="0"/>
              <a:t>Only supports quick query of Program Name, Part no and Phase.</a:t>
            </a:r>
            <a:endParaRPr lang="zh-CN" altLang="zh-CN" sz="1200" b="0" dirty="0"/>
          </a:p>
          <a:p>
            <a:pPr lvl="0" hangingPunct="0"/>
            <a:r>
              <a:rPr lang="en-US" altLang="zh-CN" sz="1200" b="0" dirty="0"/>
              <a:t>First selects the required quick query condition, Input search criteria, Click FILTER Button, the PSW matched with the condition will display in the search result.</a:t>
            </a:r>
            <a:endParaRPr lang="zh-CN" altLang="zh-CN" sz="1200" b="0" dirty="0"/>
          </a:p>
          <a:p>
            <a:r>
              <a:rPr lang="en-US" altLang="zh-CN" sz="1200" b="0" dirty="0"/>
              <a:t>Input search criteria, Click RESET WORKLIST Button, all inputted search criteria information will be cleared.</a:t>
            </a:r>
            <a:endParaRPr lang="en-US" altLang="zh-CN" sz="1200" b="0" dirty="0">
              <a:solidFill>
                <a:prstClr val="black"/>
              </a:solidFill>
              <a:latin typeface="微软雅黑"/>
              <a:ea typeface="微软雅黑"/>
            </a:endParaRPr>
          </a:p>
        </p:txBody>
      </p:sp>
      <p:sp>
        <p:nvSpPr>
          <p:cNvPr id="7" name="文本占位符 5">
            <a:extLst>
              <a:ext uri="{FF2B5EF4-FFF2-40B4-BE49-F238E27FC236}">
                <a16:creationId xmlns="" xmlns:a16="http://schemas.microsoft.com/office/drawing/2014/main" id="{D7F04D58-D4D9-43DE-8025-EC5AD1E0DA40}"/>
              </a:ext>
            </a:extLst>
          </p:cNvPr>
          <p:cNvSpPr txBox="1">
            <a:spLocks/>
          </p:cNvSpPr>
          <p:nvPr/>
        </p:nvSpPr>
        <p:spPr>
          <a:xfrm>
            <a:off x="274497" y="645843"/>
            <a:ext cx="6492974" cy="1109805"/>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zh-CN" altLang="en-US" sz="1200" b="0" dirty="0">
                <a:solidFill>
                  <a:prstClr val="black"/>
                </a:solidFill>
                <a:latin typeface="微软雅黑"/>
                <a:ea typeface="微软雅黑"/>
              </a:rPr>
              <a:t>快捷查询：支持</a:t>
            </a:r>
            <a:r>
              <a:rPr lang="en-US" altLang="zh-CN" sz="1200" b="0" dirty="0">
                <a:solidFill>
                  <a:prstClr val="black"/>
                </a:solidFill>
                <a:latin typeface="微软雅黑"/>
                <a:ea typeface="微软雅黑"/>
              </a:rPr>
              <a:t>Program Name, Part no, Phase </a:t>
            </a:r>
            <a:r>
              <a:rPr lang="zh-CN" altLang="en-US" sz="1200" b="0" dirty="0">
                <a:solidFill>
                  <a:prstClr val="black"/>
                </a:solidFill>
                <a:latin typeface="微软雅黑"/>
                <a:ea typeface="微软雅黑"/>
              </a:rPr>
              <a:t>三种数据条件的快捷查询。</a:t>
            </a:r>
            <a:endParaRPr lang="en-US" altLang="zh-CN" sz="1200" b="0" dirty="0">
              <a:solidFill>
                <a:prstClr val="black"/>
              </a:solidFill>
              <a:latin typeface="微软雅黑"/>
              <a:ea typeface="微软雅黑"/>
            </a:endParaRPr>
          </a:p>
          <a:p>
            <a:pPr defTabSz="457063"/>
            <a:r>
              <a:rPr lang="en-GB" altLang="zh-CN" sz="1200" b="0" dirty="0">
                <a:solidFill>
                  <a:prstClr val="black"/>
                </a:solidFill>
              </a:rPr>
              <a:t>①</a:t>
            </a:r>
            <a:r>
              <a:rPr lang="zh-CN" altLang="en-US" sz="1200" b="0" dirty="0">
                <a:solidFill>
                  <a:prstClr val="black"/>
                </a:solidFill>
              </a:rPr>
              <a:t>先选择需要的快捷查询条件，然后在②处输入相应的关键值，点击③</a:t>
            </a:r>
            <a:r>
              <a:rPr lang="en-US" altLang="zh-CN" sz="1200" b="0" dirty="0">
                <a:solidFill>
                  <a:prstClr val="black"/>
                </a:solidFill>
              </a:rPr>
              <a:t>FILTER</a:t>
            </a:r>
            <a:r>
              <a:rPr lang="zh-CN" altLang="en-US" sz="1200" b="0" dirty="0">
                <a:solidFill>
                  <a:prstClr val="black"/>
                </a:solidFill>
              </a:rPr>
              <a:t>按钮，即可查询出相应的</a:t>
            </a:r>
            <a:r>
              <a:rPr lang="en-US" altLang="zh-CN" sz="1200" b="0" dirty="0" err="1">
                <a:solidFill>
                  <a:prstClr val="black"/>
                </a:solidFill>
              </a:rPr>
              <a:t>ePSW</a:t>
            </a:r>
            <a:r>
              <a:rPr lang="zh-CN" altLang="en-US" sz="1200" b="0" dirty="0">
                <a:solidFill>
                  <a:prstClr val="black"/>
                </a:solidFill>
              </a:rPr>
              <a:t>数据。</a:t>
            </a:r>
            <a:endParaRPr lang="en-US" altLang="zh-CN" sz="1200" b="0" dirty="0">
              <a:solidFill>
                <a:prstClr val="black"/>
              </a:solidFill>
            </a:endParaRPr>
          </a:p>
          <a:p>
            <a:pPr defTabSz="457063"/>
            <a:r>
              <a:rPr lang="zh-CN" altLang="en-US" sz="1200" b="0" dirty="0">
                <a:solidFill>
                  <a:prstClr val="black"/>
                </a:solidFill>
              </a:rPr>
              <a:t>点击</a:t>
            </a:r>
            <a:r>
              <a:rPr lang="en-US" altLang="zh-CN" sz="1200" b="0" dirty="0">
                <a:solidFill>
                  <a:prstClr val="black"/>
                </a:solidFill>
              </a:rPr>
              <a:t>RESET WORKLIST</a:t>
            </a:r>
            <a:r>
              <a:rPr lang="zh-CN" altLang="en-US" sz="1200" b="0" dirty="0">
                <a:solidFill>
                  <a:prstClr val="black"/>
                </a:solidFill>
              </a:rPr>
              <a:t>④按钮可重置查询条件。</a:t>
            </a:r>
            <a:endParaRPr lang="en-US" altLang="zh-CN" sz="1200" b="0" dirty="0">
              <a:solidFill>
                <a:prstClr val="black"/>
              </a:solidFill>
            </a:endParaRPr>
          </a:p>
          <a:p>
            <a:pPr defTabSz="457063"/>
            <a:endParaRPr lang="en-US" altLang="zh-CN" sz="1200" b="0" dirty="0">
              <a:solidFill>
                <a:prstClr val="black"/>
              </a:solidFill>
              <a:latin typeface="微软雅黑"/>
              <a:ea typeface="微软雅黑"/>
            </a:endParaRPr>
          </a:p>
        </p:txBody>
      </p:sp>
      <p:pic>
        <p:nvPicPr>
          <p:cNvPr id="4" name="Picture 3">
            <a:extLst>
              <a:ext uri="{FF2B5EF4-FFF2-40B4-BE49-F238E27FC236}">
                <a16:creationId xmlns="" xmlns:a16="http://schemas.microsoft.com/office/drawing/2014/main" id="{2C01371A-44A8-426D-AFBF-864685D969BB}"/>
              </a:ext>
            </a:extLst>
          </p:cNvPr>
          <p:cNvPicPr>
            <a:picLocks noChangeAspect="1"/>
          </p:cNvPicPr>
          <p:nvPr/>
        </p:nvPicPr>
        <p:blipFill>
          <a:blip r:embed="rId3"/>
          <a:stretch>
            <a:fillRect/>
          </a:stretch>
        </p:blipFill>
        <p:spPr>
          <a:xfrm>
            <a:off x="419155" y="3198415"/>
            <a:ext cx="10683764" cy="1009179"/>
          </a:xfrm>
          <a:prstGeom prst="rect">
            <a:avLst/>
          </a:prstGeom>
        </p:spPr>
      </p:pic>
    </p:spTree>
    <p:extLst>
      <p:ext uri="{BB962C8B-B14F-4D97-AF65-F5344CB8AC3E}">
        <p14:creationId xmlns:p14="http://schemas.microsoft.com/office/powerpoint/2010/main" val="221796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4</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err="1"/>
              <a:t>ePSW</a:t>
            </a:r>
            <a:r>
              <a:rPr lang="zh-CN" altLang="en-US" dirty="0"/>
              <a:t>登录</a:t>
            </a:r>
          </a:p>
        </p:txBody>
      </p:sp>
      <p:sp>
        <p:nvSpPr>
          <p:cNvPr id="6" name="文本占位符 5"/>
          <p:cNvSpPr>
            <a:spLocks noGrp="1"/>
          </p:cNvSpPr>
          <p:nvPr>
            <p:ph type="body" idx="16"/>
          </p:nvPr>
        </p:nvSpPr>
        <p:spPr/>
        <p:txBody>
          <a:bodyPr/>
          <a:lstStyle/>
          <a:p>
            <a:r>
              <a:rPr lang="en-US" altLang="zh-CN" dirty="0" err="1"/>
              <a:t>ePSW</a:t>
            </a:r>
            <a:r>
              <a:rPr lang="zh-CN" altLang="en-US" dirty="0"/>
              <a:t> </a:t>
            </a:r>
            <a:r>
              <a:rPr lang="en-US" altLang="zh-CN" dirty="0"/>
              <a:t>Login</a:t>
            </a:r>
            <a:endParaRPr lang="zh-CN" altLang="en-US" dirty="0"/>
          </a:p>
        </p:txBody>
      </p:sp>
      <p:sp>
        <p:nvSpPr>
          <p:cNvPr id="3" name="Rectangle 2">
            <a:extLst>
              <a:ext uri="{FF2B5EF4-FFF2-40B4-BE49-F238E27FC236}">
                <a16:creationId xmlns="" xmlns:a16="http://schemas.microsoft.com/office/drawing/2014/main" id="{B93F0E35-8FFF-4674-B4F8-1DE219A37699}"/>
              </a:ext>
            </a:extLst>
          </p:cNvPr>
          <p:cNvSpPr/>
          <p:nvPr/>
        </p:nvSpPr>
        <p:spPr>
          <a:xfrm>
            <a:off x="478354" y="940715"/>
            <a:ext cx="9999145" cy="4801314"/>
          </a:xfrm>
          <a:prstGeom prst="rect">
            <a:avLst/>
          </a:prstGeom>
        </p:spPr>
        <p:txBody>
          <a:bodyPr wrap="square">
            <a:spAutoFit/>
          </a:bodyPr>
          <a:lstStyle/>
          <a:p>
            <a:r>
              <a:rPr lang="zh-CN" altLang="en-US" dirty="0"/>
              <a:t>注意：</a:t>
            </a:r>
            <a:endParaRPr lang="en-US" altLang="zh-CN" dirty="0"/>
          </a:p>
          <a:p>
            <a:r>
              <a:rPr lang="en-US" altLang="zh-CN" dirty="0"/>
              <a:t>1</a:t>
            </a:r>
            <a:r>
              <a:rPr lang="zh-CN" altLang="en-US" dirty="0"/>
              <a:t>、供应商必须已经在</a:t>
            </a:r>
            <a:r>
              <a:rPr lang="en-US" altLang="zh-CN" dirty="0"/>
              <a:t>Supply Portal</a:t>
            </a:r>
            <a:r>
              <a:rPr lang="zh-CN" altLang="en-US" dirty="0"/>
              <a:t>中注册</a:t>
            </a:r>
            <a:endParaRPr lang="en-US" altLang="zh-CN" dirty="0"/>
          </a:p>
          <a:p>
            <a:r>
              <a:rPr lang="en-US" altLang="zh-CN" dirty="0"/>
              <a:t>2</a:t>
            </a:r>
            <a:r>
              <a:rPr lang="zh-CN" altLang="en-US" dirty="0"/>
              <a:t>、供应商用户名和密码也必须已经在</a:t>
            </a:r>
            <a:r>
              <a:rPr lang="en-US" altLang="zh-CN" dirty="0"/>
              <a:t>Supply Portal</a:t>
            </a:r>
            <a:r>
              <a:rPr lang="zh-CN" altLang="en-US" dirty="0"/>
              <a:t>中注册</a:t>
            </a:r>
            <a:endParaRPr lang="en-US" altLang="zh-CN" dirty="0"/>
          </a:p>
          <a:p>
            <a:r>
              <a:rPr lang="en-US" altLang="zh-CN" dirty="0"/>
              <a:t>3</a:t>
            </a:r>
            <a:r>
              <a:rPr lang="zh-CN" altLang="en-US" dirty="0"/>
              <a:t>、供应商及供应商帐号注册请联系 </a:t>
            </a:r>
            <a:r>
              <a:rPr lang="en-US" altLang="zh-CN" dirty="0" err="1"/>
              <a:t>Covisint</a:t>
            </a:r>
            <a:r>
              <a:rPr lang="en-US" altLang="zh-CN" dirty="0"/>
              <a:t> Helpdesk.</a:t>
            </a:r>
          </a:p>
          <a:p>
            <a:endParaRPr lang="en-US" altLang="zh-CN" dirty="0"/>
          </a:p>
          <a:p>
            <a:r>
              <a:rPr lang="en-US" altLang="zh-CN" dirty="0"/>
              <a:t>Note:</a:t>
            </a:r>
          </a:p>
          <a:p>
            <a:r>
              <a:rPr lang="en-US" altLang="zh-CN" dirty="0"/>
              <a:t>1. The supplier must have registered in Supply Portal</a:t>
            </a:r>
          </a:p>
          <a:p>
            <a:r>
              <a:rPr lang="en-US" altLang="zh-CN" dirty="0"/>
              <a:t>2. The supplier user name and password must also be registered in Supply Portal</a:t>
            </a:r>
          </a:p>
          <a:p>
            <a:r>
              <a:rPr lang="en-US" altLang="zh-CN" dirty="0"/>
              <a:t>3. For supplier and supplier account registration, please contact </a:t>
            </a:r>
            <a:r>
              <a:rPr lang="en-US" altLang="zh-CN" dirty="0" err="1"/>
              <a:t>Covisint</a:t>
            </a:r>
            <a:r>
              <a:rPr lang="en-US" altLang="zh-CN" dirty="0"/>
              <a:t> Helpdesk.</a:t>
            </a:r>
          </a:p>
          <a:p>
            <a:endParaRPr lang="en-US" altLang="zh-CN" dirty="0"/>
          </a:p>
          <a:p>
            <a:endParaRPr lang="en-US" altLang="zh-CN" dirty="0"/>
          </a:p>
          <a:p>
            <a:r>
              <a:rPr lang="zh-CN" altLang="en-US" dirty="0"/>
              <a:t>浏览器要求：</a:t>
            </a:r>
            <a:r>
              <a:rPr lang="en-US" altLang="zh-CN" dirty="0"/>
              <a:t>IE11, FIREFOX,CHROME </a:t>
            </a:r>
            <a:r>
              <a:rPr lang="zh-CN" altLang="en-US" dirty="0"/>
              <a:t>。</a:t>
            </a:r>
            <a:endParaRPr lang="en-US" altLang="zh-CN" dirty="0"/>
          </a:p>
          <a:p>
            <a:r>
              <a:rPr lang="zh-CN" altLang="en-US" dirty="0"/>
              <a:t>考虑到</a:t>
            </a:r>
            <a:r>
              <a:rPr lang="en-US" altLang="zh-CN" dirty="0"/>
              <a:t>CJLR SRM </a:t>
            </a:r>
            <a:r>
              <a:rPr lang="zh-CN" altLang="en-US" dirty="0"/>
              <a:t>系统对浏览器的要求， 推荐</a:t>
            </a:r>
            <a:r>
              <a:rPr lang="zh-CN" altLang="en-US" dirty="0" smtClean="0"/>
              <a:t>使用</a:t>
            </a:r>
            <a:r>
              <a:rPr lang="en-US" altLang="zh-CN" dirty="0" smtClean="0"/>
              <a:t>Firefox.</a:t>
            </a:r>
            <a:endParaRPr lang="en-US" altLang="zh-CN" dirty="0"/>
          </a:p>
          <a:p>
            <a:r>
              <a:rPr lang="en-US" altLang="zh-CN" dirty="0"/>
              <a:t>Browser requirements: IE11, FIREFOX,CHROME.</a:t>
            </a:r>
          </a:p>
          <a:p>
            <a:r>
              <a:rPr lang="en-US" altLang="zh-CN" smtClean="0"/>
              <a:t>Firefox </a:t>
            </a:r>
            <a:r>
              <a:rPr lang="en-US" altLang="zh-CN" dirty="0"/>
              <a:t>is recommended, given the requirements of the CJLR SRM system for browsers.</a:t>
            </a:r>
          </a:p>
          <a:p>
            <a:endParaRPr lang="en-US" altLang="zh-CN" dirty="0"/>
          </a:p>
          <a:p>
            <a:endParaRPr lang="en-US" altLang="zh-CN" dirty="0"/>
          </a:p>
        </p:txBody>
      </p:sp>
    </p:spTree>
    <p:extLst>
      <p:ext uri="{BB962C8B-B14F-4D97-AF65-F5344CB8AC3E}">
        <p14:creationId xmlns:p14="http://schemas.microsoft.com/office/powerpoint/2010/main" val="596280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1175968"/>
            <a:fld id="{C276B19B-B33E-CC44-AA3F-B220EEDC3E01}" type="slidenum">
              <a:rPr kumimoji="1" lang="zh-CN" altLang="en-US">
                <a:solidFill>
                  <a:prstClr val="black"/>
                </a:solidFill>
                <a:latin typeface="微软雅黑"/>
                <a:ea typeface="微软雅黑"/>
              </a:rPr>
              <a:pPr defTabSz="1175968"/>
              <a:t>40</a:t>
            </a:fld>
            <a:endParaRPr kumimoji="1" lang="zh-CN" altLang="en-US" dirty="0">
              <a:solidFill>
                <a:prstClr val="black"/>
              </a:solidFill>
              <a:latin typeface="微软雅黑"/>
              <a:ea typeface="微软雅黑"/>
            </a:endParaRPr>
          </a:p>
        </p:txBody>
      </p:sp>
      <p:sp>
        <p:nvSpPr>
          <p:cNvPr id="6" name="文本占位符 5"/>
          <p:cNvSpPr txBox="1">
            <a:spLocks/>
          </p:cNvSpPr>
          <p:nvPr/>
        </p:nvSpPr>
        <p:spPr>
          <a:xfrm>
            <a:off x="122135" y="41964"/>
            <a:ext cx="6492974" cy="413911"/>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dirty="0">
                <a:solidFill>
                  <a:prstClr val="black"/>
                </a:solidFill>
                <a:latin typeface="微软雅黑" panose="020B0503020204020204" pitchFamily="34" charset="-122"/>
                <a:ea typeface="微软雅黑" panose="020B0503020204020204" pitchFamily="34" charset="-122"/>
              </a:rPr>
              <a:t>Work list-Query</a:t>
            </a:r>
            <a:endParaRPr lang="en-US" altLang="zh-CN" sz="1100" dirty="0">
              <a:solidFill>
                <a:prstClr val="black"/>
              </a:solidFill>
              <a:latin typeface="Microsoft YaHei UI" panose="020B0503020204020204" pitchFamily="34" charset="-122"/>
              <a:ea typeface="Microsoft YaHei UI" panose="020B0503020204020204" pitchFamily="34" charset="-122"/>
            </a:endParaRPr>
          </a:p>
        </p:txBody>
      </p:sp>
      <p:sp>
        <p:nvSpPr>
          <p:cNvPr id="13" name="文本占位符 5"/>
          <p:cNvSpPr txBox="1">
            <a:spLocks/>
          </p:cNvSpPr>
          <p:nvPr/>
        </p:nvSpPr>
        <p:spPr>
          <a:xfrm>
            <a:off x="274497" y="5102352"/>
            <a:ext cx="9753908" cy="237288"/>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zh-CN" altLang="en-US" sz="1200" b="0" dirty="0">
                <a:solidFill>
                  <a:prstClr val="black"/>
                </a:solidFill>
                <a:latin typeface="微软雅黑"/>
                <a:ea typeface="微软雅黑"/>
              </a:rPr>
              <a:t>根据需要输入相应的查询条件，点击② </a:t>
            </a:r>
            <a:r>
              <a:rPr lang="en-US" altLang="zh-CN" sz="1200" b="0" dirty="0">
                <a:solidFill>
                  <a:prstClr val="black"/>
                </a:solidFill>
                <a:latin typeface="微软雅黑"/>
                <a:ea typeface="微软雅黑"/>
              </a:rPr>
              <a:t>SEARCH</a:t>
            </a:r>
            <a:r>
              <a:rPr lang="zh-CN" altLang="en-US" sz="1200" b="0" dirty="0">
                <a:solidFill>
                  <a:prstClr val="black"/>
                </a:solidFill>
                <a:latin typeface="微软雅黑"/>
                <a:ea typeface="微软雅黑"/>
              </a:rPr>
              <a:t>按钮，即可查询出相应的</a:t>
            </a:r>
            <a:r>
              <a:rPr lang="en-US" altLang="zh-CN" sz="1200" b="0" dirty="0" err="1">
                <a:solidFill>
                  <a:prstClr val="black"/>
                </a:solidFill>
                <a:latin typeface="微软雅黑"/>
                <a:ea typeface="微软雅黑"/>
              </a:rPr>
              <a:t>ePSW</a:t>
            </a:r>
            <a:r>
              <a:rPr lang="zh-CN" altLang="en-US" sz="1200" b="0" dirty="0">
                <a:solidFill>
                  <a:prstClr val="black"/>
                </a:solidFill>
                <a:latin typeface="微软雅黑"/>
                <a:ea typeface="微软雅黑"/>
              </a:rPr>
              <a:t>数据。</a:t>
            </a:r>
            <a:endParaRPr lang="en-US" altLang="zh-CN" sz="1200" b="0" dirty="0">
              <a:solidFill>
                <a:prstClr val="black"/>
              </a:solidFill>
              <a:latin typeface="微软雅黑"/>
              <a:ea typeface="微软雅黑"/>
            </a:endParaRPr>
          </a:p>
          <a:p>
            <a:pPr defTabSz="457063"/>
            <a:r>
              <a:rPr lang="zh-CN" altLang="en-US" sz="1200" b="0" dirty="0">
                <a:solidFill>
                  <a:prstClr val="black"/>
                </a:solidFill>
                <a:latin typeface="微软雅黑"/>
                <a:ea typeface="微软雅黑"/>
              </a:rPr>
              <a:t>再次点击</a:t>
            </a:r>
            <a:r>
              <a:rPr lang="en-US" altLang="zh-CN" sz="1200" b="0" dirty="0">
                <a:solidFill>
                  <a:prstClr val="black"/>
                </a:solidFill>
                <a:latin typeface="微软雅黑"/>
                <a:ea typeface="微软雅黑"/>
              </a:rPr>
              <a:t>SEARCH</a:t>
            </a:r>
            <a:r>
              <a:rPr lang="en-GB" altLang="zh-CN" sz="1200" b="0" dirty="0">
                <a:solidFill>
                  <a:prstClr val="black"/>
                </a:solidFill>
                <a:latin typeface="微软雅黑"/>
                <a:ea typeface="微软雅黑"/>
              </a:rPr>
              <a:t> ①</a:t>
            </a:r>
            <a:r>
              <a:rPr lang="en-US" altLang="zh-CN" sz="1200" b="0" dirty="0">
                <a:solidFill>
                  <a:prstClr val="black"/>
                </a:solidFill>
                <a:latin typeface="微软雅黑"/>
                <a:ea typeface="微软雅黑"/>
              </a:rPr>
              <a:t> </a:t>
            </a:r>
            <a:r>
              <a:rPr lang="zh-CN" altLang="en-US" sz="1200" b="0" dirty="0">
                <a:solidFill>
                  <a:prstClr val="black"/>
                </a:solidFill>
                <a:latin typeface="微软雅黑"/>
                <a:ea typeface="微软雅黑"/>
              </a:rPr>
              <a:t>可隐藏详见查询条件。</a:t>
            </a:r>
            <a:endParaRPr lang="en-US" altLang="zh-CN" sz="1200" b="0" dirty="0">
              <a:solidFill>
                <a:prstClr val="black"/>
              </a:solidFill>
              <a:latin typeface="微软雅黑"/>
              <a:ea typeface="微软雅黑"/>
            </a:endParaRPr>
          </a:p>
          <a:p>
            <a:pPr defTabSz="457063"/>
            <a:r>
              <a:rPr lang="en-US" altLang="zh-CN" sz="1200" b="0" dirty="0"/>
              <a:t>Input search criteria, Click Search Button, the PSW matched with the condition will display in the search result. </a:t>
            </a:r>
            <a:endParaRPr lang="en-US" altLang="zh-CN" sz="1200" b="0" dirty="0">
              <a:solidFill>
                <a:prstClr val="black"/>
              </a:solidFill>
              <a:latin typeface="微软雅黑"/>
              <a:ea typeface="微软雅黑"/>
            </a:endParaRPr>
          </a:p>
        </p:txBody>
      </p:sp>
      <p:sp>
        <p:nvSpPr>
          <p:cNvPr id="7" name="文本占位符 5">
            <a:extLst>
              <a:ext uri="{FF2B5EF4-FFF2-40B4-BE49-F238E27FC236}">
                <a16:creationId xmlns="" xmlns:a16="http://schemas.microsoft.com/office/drawing/2014/main" id="{D7F04D58-D4D9-43DE-8025-EC5AD1E0DA40}"/>
              </a:ext>
            </a:extLst>
          </p:cNvPr>
          <p:cNvSpPr txBox="1">
            <a:spLocks/>
          </p:cNvSpPr>
          <p:nvPr/>
        </p:nvSpPr>
        <p:spPr>
          <a:xfrm>
            <a:off x="274497" y="645843"/>
            <a:ext cx="6492974" cy="413911"/>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sz="1200" b="0" dirty="0">
                <a:solidFill>
                  <a:prstClr val="black"/>
                </a:solidFill>
                <a:latin typeface="微软雅黑"/>
                <a:ea typeface="微软雅黑"/>
              </a:rPr>
              <a:t>2</a:t>
            </a:r>
            <a:r>
              <a:rPr lang="zh-CN" altLang="en-US" sz="1200" b="0" dirty="0">
                <a:solidFill>
                  <a:prstClr val="black"/>
                </a:solidFill>
                <a:latin typeface="微软雅黑"/>
                <a:ea typeface="微软雅黑"/>
              </a:rPr>
              <a:t>、点击</a:t>
            </a:r>
            <a:r>
              <a:rPr lang="en-US" altLang="zh-CN" sz="1200" b="0" dirty="0">
                <a:solidFill>
                  <a:prstClr val="black"/>
                </a:solidFill>
                <a:latin typeface="微软雅黑"/>
                <a:ea typeface="微软雅黑"/>
              </a:rPr>
              <a:t>SEARCH</a:t>
            </a:r>
            <a:r>
              <a:rPr lang="en-GB" altLang="zh-CN" sz="1200" b="0" dirty="0">
                <a:solidFill>
                  <a:prstClr val="black"/>
                </a:solidFill>
                <a:latin typeface="微软雅黑"/>
                <a:ea typeface="微软雅黑"/>
              </a:rPr>
              <a:t> ①</a:t>
            </a:r>
            <a:r>
              <a:rPr lang="en-US" altLang="zh-CN" sz="1200" b="0" dirty="0">
                <a:solidFill>
                  <a:prstClr val="black"/>
                </a:solidFill>
                <a:latin typeface="微软雅黑"/>
                <a:ea typeface="微软雅黑"/>
              </a:rPr>
              <a:t> ,</a:t>
            </a:r>
            <a:r>
              <a:rPr lang="zh-CN" altLang="en-US" sz="1200" b="0" dirty="0">
                <a:solidFill>
                  <a:prstClr val="black"/>
                </a:solidFill>
                <a:latin typeface="微软雅黑"/>
                <a:ea typeface="微软雅黑"/>
              </a:rPr>
              <a:t>展开详细的查询条件：</a:t>
            </a:r>
            <a:endParaRPr lang="en-US" altLang="zh-CN" sz="1200" b="0" dirty="0">
              <a:solidFill>
                <a:prstClr val="black"/>
              </a:solidFill>
              <a:latin typeface="微软雅黑"/>
              <a:ea typeface="微软雅黑"/>
            </a:endParaRPr>
          </a:p>
          <a:p>
            <a:pPr defTabSz="457063"/>
            <a:r>
              <a:rPr lang="en-US" altLang="zh-CN" sz="1200" b="0" dirty="0"/>
              <a:t>Click SEARCH</a:t>
            </a:r>
            <a:r>
              <a:rPr lang="zh-CN" altLang="zh-CN" sz="1200" b="0" dirty="0"/>
              <a:t>① </a:t>
            </a:r>
            <a:r>
              <a:rPr lang="en-US" altLang="zh-CN" sz="1200" b="0" dirty="0"/>
              <a:t>to expand the detailed query conditions:</a:t>
            </a:r>
            <a:endParaRPr lang="en-US" altLang="zh-CN" sz="1200" b="0" dirty="0">
              <a:solidFill>
                <a:prstClr val="black"/>
              </a:solidFill>
              <a:latin typeface="微软雅黑"/>
              <a:ea typeface="微软雅黑"/>
            </a:endParaRPr>
          </a:p>
        </p:txBody>
      </p:sp>
      <p:pic>
        <p:nvPicPr>
          <p:cNvPr id="3" name="Picture 2">
            <a:extLst>
              <a:ext uri="{FF2B5EF4-FFF2-40B4-BE49-F238E27FC236}">
                <a16:creationId xmlns="" xmlns:a16="http://schemas.microsoft.com/office/drawing/2014/main" id="{4DA14B00-17B6-45D7-8C44-F1EB3DF50320}"/>
              </a:ext>
            </a:extLst>
          </p:cNvPr>
          <p:cNvPicPr>
            <a:picLocks noChangeAspect="1"/>
          </p:cNvPicPr>
          <p:nvPr/>
        </p:nvPicPr>
        <p:blipFill>
          <a:blip r:embed="rId2"/>
          <a:stretch>
            <a:fillRect/>
          </a:stretch>
        </p:blipFill>
        <p:spPr>
          <a:xfrm>
            <a:off x="428343" y="1238112"/>
            <a:ext cx="8425975" cy="3070102"/>
          </a:xfrm>
          <a:prstGeom prst="rect">
            <a:avLst/>
          </a:prstGeom>
        </p:spPr>
      </p:pic>
    </p:spTree>
    <p:extLst>
      <p:ext uri="{BB962C8B-B14F-4D97-AF65-F5344CB8AC3E}">
        <p14:creationId xmlns:p14="http://schemas.microsoft.com/office/powerpoint/2010/main" val="1981792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1175968"/>
            <a:fld id="{C276B19B-B33E-CC44-AA3F-B220EEDC3E01}" type="slidenum">
              <a:rPr kumimoji="1" lang="zh-CN" altLang="en-US">
                <a:solidFill>
                  <a:prstClr val="black"/>
                </a:solidFill>
                <a:latin typeface="微软雅黑"/>
                <a:ea typeface="微软雅黑"/>
              </a:rPr>
              <a:pPr defTabSz="1175968"/>
              <a:t>41</a:t>
            </a:fld>
            <a:endParaRPr kumimoji="1" lang="zh-CN" altLang="en-US" dirty="0">
              <a:solidFill>
                <a:prstClr val="black"/>
              </a:solidFill>
              <a:latin typeface="微软雅黑"/>
              <a:ea typeface="微软雅黑"/>
            </a:endParaRPr>
          </a:p>
        </p:txBody>
      </p:sp>
      <p:sp>
        <p:nvSpPr>
          <p:cNvPr id="6" name="文本占位符 5"/>
          <p:cNvSpPr txBox="1">
            <a:spLocks/>
          </p:cNvSpPr>
          <p:nvPr/>
        </p:nvSpPr>
        <p:spPr>
          <a:xfrm>
            <a:off x="122135" y="41964"/>
            <a:ext cx="6492974" cy="413911"/>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dirty="0">
                <a:solidFill>
                  <a:prstClr val="black"/>
                </a:solidFill>
                <a:latin typeface="微软雅黑" panose="020B0503020204020204" pitchFamily="34" charset="-122"/>
                <a:ea typeface="微软雅黑" panose="020B0503020204020204" pitchFamily="34" charset="-122"/>
              </a:rPr>
              <a:t>Work list-Export </a:t>
            </a:r>
            <a:r>
              <a:rPr lang="en-US" altLang="zh-CN" sz="1800" dirty="0">
                <a:solidFill>
                  <a:prstClr val="black"/>
                </a:solidFill>
                <a:latin typeface="微软雅黑" panose="020B0503020204020204" pitchFamily="34" charset="-122"/>
                <a:ea typeface="微软雅黑" panose="020B0503020204020204" pitchFamily="34" charset="-122"/>
              </a:rPr>
              <a:t>PSW</a:t>
            </a:r>
            <a:endParaRPr lang="en-US" altLang="zh-CN" sz="1800" dirty="0">
              <a:solidFill>
                <a:prstClr val="black"/>
              </a:solidFill>
              <a:latin typeface="Microsoft YaHei UI" panose="020B0503020204020204" pitchFamily="34" charset="-122"/>
              <a:ea typeface="Microsoft YaHei UI" panose="020B0503020204020204" pitchFamily="34" charset="-122"/>
            </a:endParaRPr>
          </a:p>
        </p:txBody>
      </p:sp>
      <p:sp>
        <p:nvSpPr>
          <p:cNvPr id="13" name="文本占位符 5"/>
          <p:cNvSpPr txBox="1">
            <a:spLocks/>
          </p:cNvSpPr>
          <p:nvPr/>
        </p:nvSpPr>
        <p:spPr>
          <a:xfrm>
            <a:off x="321426" y="2273501"/>
            <a:ext cx="9598850" cy="608484"/>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zh-CN" altLang="en-US" sz="1200" b="0" dirty="0">
                <a:solidFill>
                  <a:prstClr val="black"/>
                </a:solidFill>
                <a:latin typeface="微软雅黑"/>
                <a:ea typeface="微软雅黑"/>
              </a:rPr>
              <a:t>导出的</a:t>
            </a:r>
            <a:r>
              <a:rPr lang="en-US" altLang="zh-CN" sz="1200" b="0" dirty="0" err="1">
                <a:solidFill>
                  <a:prstClr val="black"/>
                </a:solidFill>
                <a:latin typeface="微软雅黑"/>
                <a:ea typeface="微软雅黑"/>
              </a:rPr>
              <a:t>ePSW</a:t>
            </a:r>
            <a:r>
              <a:rPr lang="zh-CN" altLang="en-US" sz="1200" b="0" dirty="0">
                <a:solidFill>
                  <a:prstClr val="black"/>
                </a:solidFill>
                <a:latin typeface="微软雅黑"/>
                <a:ea typeface="微软雅黑"/>
              </a:rPr>
              <a:t>模板如下（红色字体代表必填项）：</a:t>
            </a:r>
            <a:endParaRPr lang="en-US" altLang="zh-CN" sz="1200" b="0" dirty="0">
              <a:solidFill>
                <a:prstClr val="black"/>
              </a:solidFill>
              <a:latin typeface="微软雅黑"/>
              <a:ea typeface="微软雅黑"/>
            </a:endParaRPr>
          </a:p>
          <a:p>
            <a:pPr defTabSz="457063"/>
            <a:r>
              <a:rPr lang="en-US" altLang="zh-CN" sz="1200" b="0" dirty="0">
                <a:solidFill>
                  <a:prstClr val="black"/>
                </a:solidFill>
              </a:rPr>
              <a:t>The exported </a:t>
            </a:r>
            <a:r>
              <a:rPr lang="en-US" altLang="zh-CN" sz="1200" b="0" dirty="0" err="1">
                <a:solidFill>
                  <a:prstClr val="black"/>
                </a:solidFill>
              </a:rPr>
              <a:t>ePSW</a:t>
            </a:r>
            <a:r>
              <a:rPr lang="en-US" altLang="zh-CN" sz="1200" b="0" dirty="0">
                <a:solidFill>
                  <a:prstClr val="black"/>
                </a:solidFill>
              </a:rPr>
              <a:t> template is as follows (red font for mandatory fields)</a:t>
            </a:r>
            <a:endParaRPr lang="en-US" altLang="zh-CN" sz="1200" b="0" dirty="0">
              <a:solidFill>
                <a:prstClr val="black"/>
              </a:solidFill>
              <a:latin typeface="微软雅黑"/>
              <a:ea typeface="微软雅黑"/>
            </a:endParaRPr>
          </a:p>
          <a:p>
            <a:pPr defTabSz="457063"/>
            <a:endParaRPr lang="en-US" altLang="zh-CN" sz="1200" b="0" dirty="0">
              <a:solidFill>
                <a:prstClr val="black"/>
              </a:solidFill>
              <a:latin typeface="微软雅黑"/>
              <a:ea typeface="微软雅黑"/>
            </a:endParaRPr>
          </a:p>
        </p:txBody>
      </p:sp>
      <p:sp>
        <p:nvSpPr>
          <p:cNvPr id="7" name="文本占位符 5">
            <a:extLst>
              <a:ext uri="{FF2B5EF4-FFF2-40B4-BE49-F238E27FC236}">
                <a16:creationId xmlns="" xmlns:a16="http://schemas.microsoft.com/office/drawing/2014/main" id="{D7F04D58-D4D9-43DE-8025-EC5AD1E0DA40}"/>
              </a:ext>
            </a:extLst>
          </p:cNvPr>
          <p:cNvSpPr txBox="1">
            <a:spLocks/>
          </p:cNvSpPr>
          <p:nvPr/>
        </p:nvSpPr>
        <p:spPr>
          <a:xfrm>
            <a:off x="274497" y="645843"/>
            <a:ext cx="9111606" cy="899493"/>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sz="1200" b="0" dirty="0">
                <a:solidFill>
                  <a:prstClr val="black"/>
                </a:solidFill>
                <a:latin typeface="微软雅黑"/>
                <a:ea typeface="微软雅黑"/>
              </a:rPr>
              <a:t>1</a:t>
            </a:r>
            <a:r>
              <a:rPr lang="zh-CN" altLang="en-US" sz="1200" b="0" dirty="0">
                <a:solidFill>
                  <a:prstClr val="black"/>
                </a:solidFill>
                <a:latin typeface="微软雅黑"/>
                <a:ea typeface="微软雅黑"/>
              </a:rPr>
              <a:t>、在</a:t>
            </a:r>
            <a:r>
              <a:rPr lang="en-US" altLang="zh-CN" sz="1200" b="0" dirty="0">
                <a:solidFill>
                  <a:prstClr val="black"/>
                </a:solidFill>
                <a:latin typeface="微软雅黑"/>
                <a:ea typeface="微软雅黑"/>
              </a:rPr>
              <a:t>Work list </a:t>
            </a:r>
            <a:r>
              <a:rPr lang="zh-CN" altLang="en-US" sz="1200" b="0" dirty="0">
                <a:solidFill>
                  <a:prstClr val="black"/>
                </a:solidFill>
                <a:latin typeface="微软雅黑"/>
                <a:ea typeface="微软雅黑"/>
              </a:rPr>
              <a:t>列表界面，选择需要导出的</a:t>
            </a:r>
            <a:r>
              <a:rPr lang="en-US" altLang="zh-CN" sz="1200" b="0" dirty="0" err="1">
                <a:solidFill>
                  <a:prstClr val="black"/>
                </a:solidFill>
                <a:latin typeface="微软雅黑"/>
                <a:ea typeface="微软雅黑"/>
              </a:rPr>
              <a:t>ePSW</a:t>
            </a:r>
            <a:r>
              <a:rPr lang="zh-CN" altLang="en-US" sz="1200" b="0" dirty="0">
                <a:solidFill>
                  <a:prstClr val="black"/>
                </a:solidFill>
                <a:latin typeface="微软雅黑"/>
                <a:ea typeface="微软雅黑"/>
              </a:rPr>
              <a:t>数据，点击 </a:t>
            </a:r>
            <a:r>
              <a:rPr lang="en-US" altLang="zh-CN" sz="1200" b="0" dirty="0">
                <a:solidFill>
                  <a:prstClr val="black"/>
                </a:solidFill>
                <a:latin typeface="微软雅黑"/>
                <a:ea typeface="微软雅黑"/>
              </a:rPr>
              <a:t>Export PSW</a:t>
            </a:r>
            <a:r>
              <a:rPr lang="zh-CN" altLang="en-US" sz="1200" b="0" dirty="0">
                <a:solidFill>
                  <a:prstClr val="black"/>
                </a:solidFill>
                <a:latin typeface="微软雅黑"/>
                <a:ea typeface="微软雅黑"/>
              </a:rPr>
              <a:t>按钮，可以导出</a:t>
            </a:r>
            <a:r>
              <a:rPr lang="en-US" altLang="zh-CN" sz="1200" b="0" dirty="0">
                <a:solidFill>
                  <a:prstClr val="black"/>
                </a:solidFill>
                <a:latin typeface="微软雅黑"/>
                <a:ea typeface="微软雅黑"/>
              </a:rPr>
              <a:t>PSW Form </a:t>
            </a:r>
            <a:r>
              <a:rPr lang="zh-CN" altLang="en-US" sz="1200" b="0" dirty="0">
                <a:solidFill>
                  <a:prstClr val="black"/>
                </a:solidFill>
                <a:latin typeface="微软雅黑"/>
                <a:ea typeface="微软雅黑"/>
              </a:rPr>
              <a:t>中的内容，这里可以选择一个</a:t>
            </a:r>
            <a:r>
              <a:rPr lang="en-US" altLang="zh-CN" sz="1200" b="0" dirty="0">
                <a:solidFill>
                  <a:prstClr val="black"/>
                </a:solidFill>
                <a:latin typeface="微软雅黑"/>
                <a:ea typeface="微软雅黑"/>
              </a:rPr>
              <a:t>PSW</a:t>
            </a:r>
            <a:r>
              <a:rPr lang="zh-CN" altLang="en-US" sz="1200" b="0" dirty="0">
                <a:solidFill>
                  <a:prstClr val="black"/>
                </a:solidFill>
                <a:latin typeface="微软雅黑"/>
                <a:ea typeface="微软雅黑"/>
              </a:rPr>
              <a:t>导出，也可以选择多个</a:t>
            </a:r>
            <a:r>
              <a:rPr lang="en-US" altLang="zh-CN" sz="1200" b="0" dirty="0">
                <a:solidFill>
                  <a:prstClr val="black"/>
                </a:solidFill>
                <a:latin typeface="微软雅黑"/>
                <a:ea typeface="微软雅黑"/>
              </a:rPr>
              <a:t>PSW</a:t>
            </a:r>
            <a:r>
              <a:rPr lang="zh-CN" altLang="en-US" sz="1200" b="0" dirty="0">
                <a:solidFill>
                  <a:prstClr val="black"/>
                </a:solidFill>
                <a:latin typeface="微软雅黑"/>
                <a:ea typeface="微软雅黑"/>
              </a:rPr>
              <a:t>一起导出。</a:t>
            </a:r>
            <a:endParaRPr lang="en-US" altLang="zh-CN" sz="1200" b="0" dirty="0">
              <a:solidFill>
                <a:prstClr val="black"/>
              </a:solidFill>
              <a:latin typeface="微软雅黑"/>
              <a:ea typeface="微软雅黑"/>
            </a:endParaRPr>
          </a:p>
          <a:p>
            <a:pPr defTabSz="457063"/>
            <a:r>
              <a:rPr lang="en-US" altLang="zh-CN" sz="1200" b="0" dirty="0">
                <a:solidFill>
                  <a:prstClr val="black"/>
                </a:solidFill>
              </a:rPr>
              <a:t>In the </a:t>
            </a:r>
            <a:r>
              <a:rPr lang="zh-CN" altLang="en-US" sz="1200" b="0" dirty="0">
                <a:solidFill>
                  <a:prstClr val="black"/>
                </a:solidFill>
              </a:rPr>
              <a:t>‘</a:t>
            </a:r>
            <a:r>
              <a:rPr lang="en-US" altLang="zh-CN" sz="1200" b="0" dirty="0">
                <a:solidFill>
                  <a:prstClr val="black"/>
                </a:solidFill>
              </a:rPr>
              <a:t>Work list </a:t>
            </a:r>
            <a:r>
              <a:rPr lang="zh-CN" altLang="en-US" sz="1200" b="0" dirty="0">
                <a:solidFill>
                  <a:prstClr val="black"/>
                </a:solidFill>
              </a:rPr>
              <a:t>’</a:t>
            </a:r>
            <a:r>
              <a:rPr lang="en-US" altLang="zh-CN" sz="1200" b="0" dirty="0">
                <a:solidFill>
                  <a:prstClr val="black"/>
                </a:solidFill>
              </a:rPr>
              <a:t>list interface, select the </a:t>
            </a:r>
            <a:r>
              <a:rPr lang="en-US" altLang="zh-CN" sz="1200" b="0" dirty="0" err="1">
                <a:solidFill>
                  <a:prstClr val="black"/>
                </a:solidFill>
              </a:rPr>
              <a:t>ePSW</a:t>
            </a:r>
            <a:r>
              <a:rPr lang="en-US" altLang="zh-CN" sz="1200" b="0" dirty="0">
                <a:solidFill>
                  <a:prstClr val="black"/>
                </a:solidFill>
              </a:rPr>
              <a:t> data to be exported. Click Export PSW button to Export the content in the PSW Form. Here, you can select one PSW Export or multiple PSW Export together.</a:t>
            </a:r>
          </a:p>
          <a:p>
            <a:pPr defTabSz="457063"/>
            <a:endParaRPr lang="en-US" altLang="zh-CN" sz="1200" b="0" dirty="0">
              <a:solidFill>
                <a:prstClr val="black"/>
              </a:solidFill>
              <a:latin typeface="微软雅黑"/>
              <a:ea typeface="微软雅黑"/>
            </a:endParaRPr>
          </a:p>
        </p:txBody>
      </p:sp>
      <p:pic>
        <p:nvPicPr>
          <p:cNvPr id="5" name="Picture 4">
            <a:extLst>
              <a:ext uri="{FF2B5EF4-FFF2-40B4-BE49-F238E27FC236}">
                <a16:creationId xmlns="" xmlns:a16="http://schemas.microsoft.com/office/drawing/2014/main" id="{64289455-E02C-4F68-B8B9-927DCA528393}"/>
              </a:ext>
            </a:extLst>
          </p:cNvPr>
          <p:cNvPicPr>
            <a:picLocks noChangeAspect="1"/>
          </p:cNvPicPr>
          <p:nvPr/>
        </p:nvPicPr>
        <p:blipFill>
          <a:blip r:embed="rId4"/>
          <a:stretch>
            <a:fillRect/>
          </a:stretch>
        </p:blipFill>
        <p:spPr>
          <a:xfrm>
            <a:off x="440963" y="3198651"/>
            <a:ext cx="7816524" cy="2255555"/>
          </a:xfrm>
          <a:prstGeom prst="rect">
            <a:avLst/>
          </a:prstGeom>
        </p:spPr>
      </p:pic>
      <p:graphicFrame>
        <p:nvGraphicFramePr>
          <p:cNvPr id="8" name="Object 7">
            <a:extLst>
              <a:ext uri="{FF2B5EF4-FFF2-40B4-BE49-F238E27FC236}">
                <a16:creationId xmlns="" xmlns:a16="http://schemas.microsoft.com/office/drawing/2014/main" id="{BCE7B3CA-3BC7-4209-BDDD-D9BA2ABB7720}"/>
              </a:ext>
            </a:extLst>
          </p:cNvPr>
          <p:cNvGraphicFramePr>
            <a:graphicFrameLocks noChangeAspect="1"/>
          </p:cNvGraphicFramePr>
          <p:nvPr>
            <p:extLst>
              <p:ext uri="{D42A27DB-BD31-4B8C-83A1-F6EECF244321}">
                <p14:modId xmlns:p14="http://schemas.microsoft.com/office/powerpoint/2010/main" val="3165425605"/>
              </p:ext>
            </p:extLst>
          </p:nvPr>
        </p:nvGraphicFramePr>
        <p:xfrm>
          <a:off x="9377276" y="4272944"/>
          <a:ext cx="914400" cy="806450"/>
        </p:xfrm>
        <a:graphic>
          <a:graphicData uri="http://schemas.openxmlformats.org/presentationml/2006/ole">
            <mc:AlternateContent xmlns:mc="http://schemas.openxmlformats.org/markup-compatibility/2006">
              <mc:Choice xmlns:v="urn:schemas-microsoft-com:vml" Requires="v">
                <p:oleObj spid="_x0000_s4122" name="Worksheet" showAsIcon="1" r:id="rId5" imgW="914400" imgH="806400" progId="Excel.Sheet.12">
                  <p:embed/>
                </p:oleObj>
              </mc:Choice>
              <mc:Fallback>
                <p:oleObj name="Worksheet" showAsIcon="1" r:id="rId5" imgW="914400" imgH="806400" progId="Excel.Sheet.12">
                  <p:embed/>
                  <p:pic>
                    <p:nvPicPr>
                      <p:cNvPr id="0" name=""/>
                      <p:cNvPicPr/>
                      <p:nvPr/>
                    </p:nvPicPr>
                    <p:blipFill>
                      <a:blip r:embed="rId6"/>
                      <a:stretch>
                        <a:fillRect/>
                      </a:stretch>
                    </p:blipFill>
                    <p:spPr>
                      <a:xfrm>
                        <a:off x="9377276" y="4272944"/>
                        <a:ext cx="914400" cy="806450"/>
                      </a:xfrm>
                      <a:prstGeom prst="rect">
                        <a:avLst/>
                      </a:prstGeom>
                    </p:spPr>
                  </p:pic>
                </p:oleObj>
              </mc:Fallback>
            </mc:AlternateContent>
          </a:graphicData>
        </a:graphic>
      </p:graphicFrame>
      <p:pic>
        <p:nvPicPr>
          <p:cNvPr id="10" name="Picture 9">
            <a:extLst>
              <a:ext uri="{FF2B5EF4-FFF2-40B4-BE49-F238E27FC236}">
                <a16:creationId xmlns="" xmlns:a16="http://schemas.microsoft.com/office/drawing/2014/main" id="{B34F5402-CD67-4197-BE62-04DD56F1BEAD}"/>
              </a:ext>
            </a:extLst>
          </p:cNvPr>
          <p:cNvPicPr>
            <a:picLocks noChangeAspect="1"/>
          </p:cNvPicPr>
          <p:nvPr/>
        </p:nvPicPr>
        <p:blipFill>
          <a:blip r:embed="rId7"/>
          <a:stretch>
            <a:fillRect/>
          </a:stretch>
        </p:blipFill>
        <p:spPr>
          <a:xfrm>
            <a:off x="3368622" y="1436838"/>
            <a:ext cx="2804374" cy="693714"/>
          </a:xfrm>
          <a:prstGeom prst="rect">
            <a:avLst/>
          </a:prstGeom>
        </p:spPr>
      </p:pic>
    </p:spTree>
    <p:extLst>
      <p:ext uri="{BB962C8B-B14F-4D97-AF65-F5344CB8AC3E}">
        <p14:creationId xmlns:p14="http://schemas.microsoft.com/office/powerpoint/2010/main" val="4019285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1175968"/>
            <a:fld id="{C276B19B-B33E-CC44-AA3F-B220EEDC3E01}" type="slidenum">
              <a:rPr kumimoji="1" lang="zh-CN" altLang="en-US">
                <a:solidFill>
                  <a:prstClr val="black"/>
                </a:solidFill>
                <a:latin typeface="微软雅黑"/>
                <a:ea typeface="微软雅黑"/>
              </a:rPr>
              <a:pPr defTabSz="1175968"/>
              <a:t>42</a:t>
            </a:fld>
            <a:endParaRPr kumimoji="1" lang="zh-CN" altLang="en-US" dirty="0">
              <a:solidFill>
                <a:prstClr val="black"/>
              </a:solidFill>
              <a:latin typeface="微软雅黑"/>
              <a:ea typeface="微软雅黑"/>
            </a:endParaRPr>
          </a:p>
        </p:txBody>
      </p:sp>
      <p:sp>
        <p:nvSpPr>
          <p:cNvPr id="6" name="文本占位符 5"/>
          <p:cNvSpPr txBox="1">
            <a:spLocks/>
          </p:cNvSpPr>
          <p:nvPr/>
        </p:nvSpPr>
        <p:spPr>
          <a:xfrm>
            <a:off x="122135" y="41964"/>
            <a:ext cx="6492974" cy="413911"/>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dirty="0">
                <a:solidFill>
                  <a:prstClr val="black"/>
                </a:solidFill>
                <a:latin typeface="微软雅黑" panose="020B0503020204020204" pitchFamily="34" charset="-122"/>
                <a:ea typeface="微软雅黑" panose="020B0503020204020204" pitchFamily="34" charset="-122"/>
              </a:rPr>
              <a:t>Work list-Export </a:t>
            </a:r>
            <a:r>
              <a:rPr lang="en-US" altLang="zh-CN" sz="1800" dirty="0">
                <a:solidFill>
                  <a:prstClr val="black"/>
                </a:solidFill>
              </a:rPr>
              <a:t>Checklist</a:t>
            </a:r>
            <a:endParaRPr lang="en-US" altLang="zh-CN" sz="1800" dirty="0">
              <a:solidFill>
                <a:prstClr val="black"/>
              </a:solidFill>
              <a:latin typeface="Microsoft YaHei UI" panose="020B0503020204020204" pitchFamily="34" charset="-122"/>
              <a:ea typeface="Microsoft YaHei UI" panose="020B0503020204020204" pitchFamily="34" charset="-122"/>
            </a:endParaRPr>
          </a:p>
        </p:txBody>
      </p:sp>
      <p:sp>
        <p:nvSpPr>
          <p:cNvPr id="13" name="文本占位符 5"/>
          <p:cNvSpPr txBox="1">
            <a:spLocks/>
          </p:cNvSpPr>
          <p:nvPr/>
        </p:nvSpPr>
        <p:spPr>
          <a:xfrm>
            <a:off x="321426" y="2273501"/>
            <a:ext cx="9598850" cy="608484"/>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zh-CN" altLang="en-US" sz="1200" b="0" dirty="0">
                <a:solidFill>
                  <a:prstClr val="black"/>
                </a:solidFill>
                <a:latin typeface="微软雅黑"/>
                <a:ea typeface="微软雅黑"/>
              </a:rPr>
              <a:t>导出的</a:t>
            </a:r>
            <a:r>
              <a:rPr lang="en-US" altLang="zh-CN" sz="1200" b="0" dirty="0" err="1">
                <a:solidFill>
                  <a:prstClr val="black"/>
                </a:solidFill>
                <a:latin typeface="微软雅黑"/>
                <a:ea typeface="微软雅黑"/>
              </a:rPr>
              <a:t>ePSW</a:t>
            </a:r>
            <a:r>
              <a:rPr lang="zh-CN" altLang="en-US" sz="1200" b="0" dirty="0">
                <a:solidFill>
                  <a:prstClr val="black"/>
                </a:solidFill>
                <a:latin typeface="微软雅黑"/>
                <a:ea typeface="微软雅黑"/>
              </a:rPr>
              <a:t>模板如下（红色字体代表必填项）：</a:t>
            </a:r>
            <a:endParaRPr lang="en-US" altLang="zh-CN" sz="1200" b="0" dirty="0">
              <a:solidFill>
                <a:prstClr val="black"/>
              </a:solidFill>
              <a:latin typeface="微软雅黑"/>
              <a:ea typeface="微软雅黑"/>
            </a:endParaRPr>
          </a:p>
          <a:p>
            <a:pPr defTabSz="457063"/>
            <a:r>
              <a:rPr lang="en-US" altLang="zh-CN" sz="1200" b="0" dirty="0">
                <a:solidFill>
                  <a:prstClr val="black"/>
                </a:solidFill>
              </a:rPr>
              <a:t>The exported </a:t>
            </a:r>
            <a:r>
              <a:rPr lang="en-US" altLang="zh-CN" sz="1200" b="0" dirty="0" err="1">
                <a:solidFill>
                  <a:prstClr val="black"/>
                </a:solidFill>
              </a:rPr>
              <a:t>ePSW</a:t>
            </a:r>
            <a:r>
              <a:rPr lang="en-US" altLang="zh-CN" sz="1200" b="0" dirty="0">
                <a:solidFill>
                  <a:prstClr val="black"/>
                </a:solidFill>
              </a:rPr>
              <a:t> template is as follows (red font for mandatory fields)</a:t>
            </a:r>
            <a:endParaRPr lang="en-US" altLang="zh-CN" sz="1200" b="0" dirty="0">
              <a:solidFill>
                <a:prstClr val="black"/>
              </a:solidFill>
              <a:latin typeface="微软雅黑"/>
              <a:ea typeface="微软雅黑"/>
            </a:endParaRPr>
          </a:p>
          <a:p>
            <a:pPr defTabSz="457063"/>
            <a:endParaRPr lang="en-US" altLang="zh-CN" sz="1200" b="0" dirty="0">
              <a:solidFill>
                <a:prstClr val="black"/>
              </a:solidFill>
              <a:latin typeface="微软雅黑"/>
              <a:ea typeface="微软雅黑"/>
            </a:endParaRPr>
          </a:p>
        </p:txBody>
      </p:sp>
      <p:sp>
        <p:nvSpPr>
          <p:cNvPr id="7" name="文本占位符 5">
            <a:extLst>
              <a:ext uri="{FF2B5EF4-FFF2-40B4-BE49-F238E27FC236}">
                <a16:creationId xmlns="" xmlns:a16="http://schemas.microsoft.com/office/drawing/2014/main" id="{D7F04D58-D4D9-43DE-8025-EC5AD1E0DA40}"/>
              </a:ext>
            </a:extLst>
          </p:cNvPr>
          <p:cNvSpPr txBox="1">
            <a:spLocks/>
          </p:cNvSpPr>
          <p:nvPr/>
        </p:nvSpPr>
        <p:spPr>
          <a:xfrm>
            <a:off x="274497" y="645843"/>
            <a:ext cx="9111606" cy="899493"/>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sz="1200" b="0" dirty="0">
                <a:solidFill>
                  <a:prstClr val="black"/>
                </a:solidFill>
                <a:latin typeface="微软雅黑"/>
                <a:ea typeface="微软雅黑"/>
              </a:rPr>
              <a:t>1</a:t>
            </a:r>
            <a:r>
              <a:rPr lang="zh-CN" altLang="en-US" sz="1200" b="0" dirty="0">
                <a:solidFill>
                  <a:prstClr val="black"/>
                </a:solidFill>
                <a:latin typeface="微软雅黑"/>
                <a:ea typeface="微软雅黑"/>
              </a:rPr>
              <a:t>、在</a:t>
            </a:r>
            <a:r>
              <a:rPr lang="en-US" altLang="zh-CN" sz="1200" b="0" dirty="0">
                <a:solidFill>
                  <a:prstClr val="black"/>
                </a:solidFill>
                <a:latin typeface="微软雅黑"/>
                <a:ea typeface="微软雅黑"/>
              </a:rPr>
              <a:t>Work list </a:t>
            </a:r>
            <a:r>
              <a:rPr lang="zh-CN" altLang="en-US" sz="1200" b="0" dirty="0">
                <a:solidFill>
                  <a:prstClr val="black"/>
                </a:solidFill>
                <a:latin typeface="微软雅黑"/>
                <a:ea typeface="微软雅黑"/>
              </a:rPr>
              <a:t>列表界面，选择需要导出的</a:t>
            </a:r>
            <a:r>
              <a:rPr lang="en-US" altLang="zh-CN" sz="1200" b="0" dirty="0" err="1">
                <a:solidFill>
                  <a:prstClr val="black"/>
                </a:solidFill>
                <a:latin typeface="微软雅黑"/>
                <a:ea typeface="微软雅黑"/>
              </a:rPr>
              <a:t>ePSW</a:t>
            </a:r>
            <a:r>
              <a:rPr lang="zh-CN" altLang="en-US" sz="1200" b="0" dirty="0">
                <a:solidFill>
                  <a:prstClr val="black"/>
                </a:solidFill>
                <a:latin typeface="微软雅黑"/>
                <a:ea typeface="微软雅黑"/>
              </a:rPr>
              <a:t>数据，点击 </a:t>
            </a:r>
            <a:r>
              <a:rPr lang="en-US" altLang="zh-CN" sz="1200" b="0" dirty="0">
                <a:solidFill>
                  <a:prstClr val="black"/>
                </a:solidFill>
                <a:latin typeface="微软雅黑"/>
                <a:ea typeface="微软雅黑"/>
              </a:rPr>
              <a:t>Export Checklist </a:t>
            </a:r>
            <a:r>
              <a:rPr lang="zh-CN" altLang="en-US" sz="1200" b="0" dirty="0">
                <a:solidFill>
                  <a:prstClr val="black"/>
                </a:solidFill>
                <a:latin typeface="微软雅黑"/>
                <a:ea typeface="微软雅黑"/>
              </a:rPr>
              <a:t>按钮，可以导出</a:t>
            </a:r>
            <a:r>
              <a:rPr lang="en-US" altLang="zh-CN" sz="1200" b="0" dirty="0">
                <a:solidFill>
                  <a:prstClr val="black"/>
                </a:solidFill>
                <a:latin typeface="微软雅黑"/>
                <a:ea typeface="微软雅黑"/>
              </a:rPr>
              <a:t>PSW </a:t>
            </a:r>
            <a:r>
              <a:rPr lang="en-US" altLang="zh-CN" sz="1200" b="0" dirty="0">
                <a:solidFill>
                  <a:prstClr val="black"/>
                </a:solidFill>
              </a:rPr>
              <a:t>Checklist</a:t>
            </a:r>
            <a:r>
              <a:rPr lang="en-US" altLang="zh-CN" sz="1200" b="0" dirty="0">
                <a:solidFill>
                  <a:prstClr val="black"/>
                </a:solidFill>
                <a:latin typeface="微软雅黑"/>
                <a:ea typeface="微软雅黑"/>
              </a:rPr>
              <a:t> </a:t>
            </a:r>
            <a:r>
              <a:rPr lang="zh-CN" altLang="en-US" sz="1200" b="0" dirty="0">
                <a:solidFill>
                  <a:prstClr val="black"/>
                </a:solidFill>
                <a:latin typeface="微软雅黑"/>
                <a:ea typeface="微软雅黑"/>
              </a:rPr>
              <a:t>中的内容，这里可以选择一个</a:t>
            </a:r>
            <a:r>
              <a:rPr lang="en-US" altLang="zh-CN" sz="1200" b="0" dirty="0">
                <a:solidFill>
                  <a:prstClr val="black"/>
                </a:solidFill>
                <a:latin typeface="微软雅黑"/>
                <a:ea typeface="微软雅黑"/>
              </a:rPr>
              <a:t>PSW</a:t>
            </a:r>
            <a:r>
              <a:rPr lang="zh-CN" altLang="en-US" sz="1200" b="0" dirty="0">
                <a:solidFill>
                  <a:prstClr val="black"/>
                </a:solidFill>
                <a:latin typeface="微软雅黑"/>
                <a:ea typeface="微软雅黑"/>
              </a:rPr>
              <a:t>导出，也可以选择多个</a:t>
            </a:r>
            <a:r>
              <a:rPr lang="en-US" altLang="zh-CN" sz="1200" b="0" dirty="0">
                <a:solidFill>
                  <a:prstClr val="black"/>
                </a:solidFill>
                <a:latin typeface="微软雅黑"/>
                <a:ea typeface="微软雅黑"/>
              </a:rPr>
              <a:t>PSW</a:t>
            </a:r>
            <a:r>
              <a:rPr lang="zh-CN" altLang="en-US" sz="1200" b="0" dirty="0">
                <a:solidFill>
                  <a:prstClr val="black"/>
                </a:solidFill>
                <a:latin typeface="微软雅黑"/>
                <a:ea typeface="微软雅黑"/>
              </a:rPr>
              <a:t>一起导出。</a:t>
            </a:r>
            <a:endParaRPr lang="en-US" altLang="zh-CN" sz="1200" b="0" dirty="0">
              <a:solidFill>
                <a:prstClr val="black"/>
              </a:solidFill>
              <a:latin typeface="微软雅黑"/>
              <a:ea typeface="微软雅黑"/>
            </a:endParaRPr>
          </a:p>
          <a:p>
            <a:pPr defTabSz="457063"/>
            <a:r>
              <a:rPr lang="en-US" altLang="zh-CN" sz="1200" b="0" dirty="0">
                <a:solidFill>
                  <a:prstClr val="black"/>
                </a:solidFill>
              </a:rPr>
              <a:t>In the </a:t>
            </a:r>
            <a:r>
              <a:rPr lang="zh-CN" altLang="en-US" sz="1200" b="0" dirty="0">
                <a:solidFill>
                  <a:prstClr val="black"/>
                </a:solidFill>
              </a:rPr>
              <a:t>‘</a:t>
            </a:r>
            <a:r>
              <a:rPr lang="en-US" altLang="zh-CN" sz="1200" b="0" dirty="0">
                <a:solidFill>
                  <a:prstClr val="black"/>
                </a:solidFill>
              </a:rPr>
              <a:t>Work list </a:t>
            </a:r>
            <a:r>
              <a:rPr lang="zh-CN" altLang="en-US" sz="1200" b="0" dirty="0">
                <a:solidFill>
                  <a:prstClr val="black"/>
                </a:solidFill>
              </a:rPr>
              <a:t>’</a:t>
            </a:r>
            <a:r>
              <a:rPr lang="en-US" altLang="zh-CN" sz="1200" b="0" dirty="0">
                <a:solidFill>
                  <a:prstClr val="black"/>
                </a:solidFill>
              </a:rPr>
              <a:t>list interface, select the </a:t>
            </a:r>
            <a:r>
              <a:rPr lang="en-US" altLang="zh-CN" sz="1200" b="0" dirty="0" err="1">
                <a:solidFill>
                  <a:prstClr val="black"/>
                </a:solidFill>
              </a:rPr>
              <a:t>ePSW</a:t>
            </a:r>
            <a:r>
              <a:rPr lang="en-US" altLang="zh-CN" sz="1200" b="0" dirty="0">
                <a:solidFill>
                  <a:prstClr val="black"/>
                </a:solidFill>
              </a:rPr>
              <a:t> data to be exported. Click Export Checklist button to Export the content in the PSW Checklist. Here, you can select one PSW Export or multiple PSW Export together.</a:t>
            </a:r>
          </a:p>
          <a:p>
            <a:pPr defTabSz="457063"/>
            <a:endParaRPr lang="en-US" altLang="zh-CN" sz="1200" b="0" dirty="0">
              <a:solidFill>
                <a:prstClr val="black"/>
              </a:solidFill>
              <a:latin typeface="微软雅黑"/>
              <a:ea typeface="微软雅黑"/>
            </a:endParaRPr>
          </a:p>
        </p:txBody>
      </p:sp>
      <p:pic>
        <p:nvPicPr>
          <p:cNvPr id="10" name="Picture 9">
            <a:extLst>
              <a:ext uri="{FF2B5EF4-FFF2-40B4-BE49-F238E27FC236}">
                <a16:creationId xmlns="" xmlns:a16="http://schemas.microsoft.com/office/drawing/2014/main" id="{B34F5402-CD67-4197-BE62-04DD56F1BEAD}"/>
              </a:ext>
            </a:extLst>
          </p:cNvPr>
          <p:cNvPicPr>
            <a:picLocks noChangeAspect="1"/>
          </p:cNvPicPr>
          <p:nvPr/>
        </p:nvPicPr>
        <p:blipFill>
          <a:blip r:embed="rId4"/>
          <a:stretch>
            <a:fillRect/>
          </a:stretch>
        </p:blipFill>
        <p:spPr>
          <a:xfrm>
            <a:off x="3368622" y="1436838"/>
            <a:ext cx="2804374" cy="693714"/>
          </a:xfrm>
          <a:prstGeom prst="rect">
            <a:avLst/>
          </a:prstGeom>
        </p:spPr>
      </p:pic>
      <p:pic>
        <p:nvPicPr>
          <p:cNvPr id="3" name="Picture 2">
            <a:extLst>
              <a:ext uri="{FF2B5EF4-FFF2-40B4-BE49-F238E27FC236}">
                <a16:creationId xmlns="" xmlns:a16="http://schemas.microsoft.com/office/drawing/2014/main" id="{7FEE2A6B-DBAE-447A-947C-A68A5BF95856}"/>
              </a:ext>
            </a:extLst>
          </p:cNvPr>
          <p:cNvPicPr>
            <a:picLocks noChangeAspect="1"/>
          </p:cNvPicPr>
          <p:nvPr/>
        </p:nvPicPr>
        <p:blipFill>
          <a:blip r:embed="rId5"/>
          <a:stretch>
            <a:fillRect/>
          </a:stretch>
        </p:blipFill>
        <p:spPr>
          <a:xfrm>
            <a:off x="316278" y="2858717"/>
            <a:ext cx="7449043" cy="3127123"/>
          </a:xfrm>
          <a:prstGeom prst="rect">
            <a:avLst/>
          </a:prstGeom>
        </p:spPr>
      </p:pic>
      <p:graphicFrame>
        <p:nvGraphicFramePr>
          <p:cNvPr id="4" name="Object 3">
            <a:extLst>
              <a:ext uri="{FF2B5EF4-FFF2-40B4-BE49-F238E27FC236}">
                <a16:creationId xmlns="" xmlns:a16="http://schemas.microsoft.com/office/drawing/2014/main" id="{F6AE18A1-6A67-4F6B-B550-2E566B37BCBD}"/>
              </a:ext>
            </a:extLst>
          </p:cNvPr>
          <p:cNvGraphicFramePr>
            <a:graphicFrameLocks noChangeAspect="1"/>
          </p:cNvGraphicFramePr>
          <p:nvPr>
            <p:extLst>
              <p:ext uri="{D42A27DB-BD31-4B8C-83A1-F6EECF244321}">
                <p14:modId xmlns:p14="http://schemas.microsoft.com/office/powerpoint/2010/main" val="3986004167"/>
              </p:ext>
            </p:extLst>
          </p:nvPr>
        </p:nvGraphicFramePr>
        <p:xfrm>
          <a:off x="9006840" y="4548608"/>
          <a:ext cx="1308500" cy="1154024"/>
        </p:xfrm>
        <a:graphic>
          <a:graphicData uri="http://schemas.openxmlformats.org/presentationml/2006/ole">
            <mc:AlternateContent xmlns:mc="http://schemas.openxmlformats.org/markup-compatibility/2006">
              <mc:Choice xmlns:v="urn:schemas-microsoft-com:vml" Requires="v">
                <p:oleObj spid="_x0000_s5144" name="Worksheet" showAsIcon="1" r:id="rId6" imgW="914400" imgH="806400" progId="Excel.Sheet.12">
                  <p:embed/>
                </p:oleObj>
              </mc:Choice>
              <mc:Fallback>
                <p:oleObj name="Worksheet" showAsIcon="1" r:id="rId6" imgW="914400" imgH="806400" progId="Excel.Sheet.12">
                  <p:embed/>
                  <p:pic>
                    <p:nvPicPr>
                      <p:cNvPr id="0" name=""/>
                      <p:cNvPicPr/>
                      <p:nvPr/>
                    </p:nvPicPr>
                    <p:blipFill>
                      <a:blip r:embed="rId7"/>
                      <a:stretch>
                        <a:fillRect/>
                      </a:stretch>
                    </p:blipFill>
                    <p:spPr>
                      <a:xfrm>
                        <a:off x="9006840" y="4548608"/>
                        <a:ext cx="1308500" cy="1154024"/>
                      </a:xfrm>
                      <a:prstGeom prst="rect">
                        <a:avLst/>
                      </a:prstGeom>
                    </p:spPr>
                  </p:pic>
                </p:oleObj>
              </mc:Fallback>
            </mc:AlternateContent>
          </a:graphicData>
        </a:graphic>
      </p:graphicFrame>
    </p:spTree>
    <p:extLst>
      <p:ext uri="{BB962C8B-B14F-4D97-AF65-F5344CB8AC3E}">
        <p14:creationId xmlns:p14="http://schemas.microsoft.com/office/powerpoint/2010/main" val="956001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1175968"/>
            <a:fld id="{C276B19B-B33E-CC44-AA3F-B220EEDC3E01}" type="slidenum">
              <a:rPr kumimoji="1" lang="zh-CN" altLang="en-US">
                <a:solidFill>
                  <a:prstClr val="black"/>
                </a:solidFill>
                <a:latin typeface="微软雅黑"/>
                <a:ea typeface="微软雅黑"/>
              </a:rPr>
              <a:pPr defTabSz="1175968"/>
              <a:t>43</a:t>
            </a:fld>
            <a:endParaRPr kumimoji="1" lang="zh-CN" altLang="en-US" dirty="0">
              <a:solidFill>
                <a:prstClr val="black"/>
              </a:solidFill>
              <a:latin typeface="微软雅黑"/>
              <a:ea typeface="微软雅黑"/>
            </a:endParaRPr>
          </a:p>
        </p:txBody>
      </p:sp>
      <p:sp>
        <p:nvSpPr>
          <p:cNvPr id="6" name="文本占位符 5"/>
          <p:cNvSpPr txBox="1">
            <a:spLocks/>
          </p:cNvSpPr>
          <p:nvPr/>
        </p:nvSpPr>
        <p:spPr>
          <a:xfrm>
            <a:off x="122135" y="41964"/>
            <a:ext cx="6492974" cy="413911"/>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dirty="0">
                <a:solidFill>
                  <a:prstClr val="black"/>
                </a:solidFill>
                <a:latin typeface="微软雅黑" panose="020B0503020204020204" pitchFamily="34" charset="-122"/>
                <a:ea typeface="微软雅黑" panose="020B0503020204020204" pitchFamily="34" charset="-122"/>
              </a:rPr>
              <a:t>Work list-Import PSW/</a:t>
            </a:r>
            <a:r>
              <a:rPr lang="en-US" altLang="zh-CN" dirty="0">
                <a:solidFill>
                  <a:prstClr val="black"/>
                </a:solidFill>
              </a:rPr>
              <a:t> Checklist</a:t>
            </a:r>
            <a:endParaRPr lang="en-US" altLang="zh-CN" dirty="0">
              <a:solidFill>
                <a:prstClr val="black"/>
              </a:solidFill>
              <a:latin typeface="Microsoft YaHei UI" panose="020B0503020204020204" pitchFamily="34" charset="-122"/>
              <a:ea typeface="Microsoft YaHei UI" panose="020B0503020204020204" pitchFamily="34" charset="-122"/>
            </a:endParaRPr>
          </a:p>
        </p:txBody>
      </p:sp>
      <p:sp>
        <p:nvSpPr>
          <p:cNvPr id="7" name="文本占位符 5">
            <a:extLst>
              <a:ext uri="{FF2B5EF4-FFF2-40B4-BE49-F238E27FC236}">
                <a16:creationId xmlns="" xmlns:a16="http://schemas.microsoft.com/office/drawing/2014/main" id="{D7F04D58-D4D9-43DE-8025-EC5AD1E0DA40}"/>
              </a:ext>
            </a:extLst>
          </p:cNvPr>
          <p:cNvSpPr txBox="1">
            <a:spLocks/>
          </p:cNvSpPr>
          <p:nvPr/>
        </p:nvSpPr>
        <p:spPr>
          <a:xfrm>
            <a:off x="312281" y="1444752"/>
            <a:ext cx="8641256" cy="105125"/>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sz="1200" b="0" dirty="0">
                <a:solidFill>
                  <a:prstClr val="black"/>
                </a:solidFill>
                <a:latin typeface="微软雅黑"/>
                <a:ea typeface="微软雅黑"/>
              </a:rPr>
              <a:t>1</a:t>
            </a:r>
            <a:r>
              <a:rPr lang="zh-CN" altLang="en-US" sz="1200" b="0" dirty="0">
                <a:solidFill>
                  <a:prstClr val="black"/>
                </a:solidFill>
                <a:latin typeface="微软雅黑"/>
                <a:ea typeface="微软雅黑"/>
              </a:rPr>
              <a:t>、在导出的</a:t>
            </a:r>
            <a:r>
              <a:rPr lang="en-US" altLang="zh-CN" sz="1200" b="0" dirty="0">
                <a:solidFill>
                  <a:prstClr val="black"/>
                </a:solidFill>
                <a:latin typeface="微软雅黑"/>
                <a:ea typeface="微软雅黑"/>
              </a:rPr>
              <a:t>PSW Form </a:t>
            </a:r>
            <a:r>
              <a:rPr lang="zh-CN" altLang="en-US" sz="1200" b="0" dirty="0">
                <a:solidFill>
                  <a:prstClr val="black"/>
                </a:solidFill>
                <a:latin typeface="微软雅黑"/>
                <a:ea typeface="微软雅黑"/>
              </a:rPr>
              <a:t>文件中修改相应的内容，然后点击 上传</a:t>
            </a:r>
            <a:r>
              <a:rPr lang="en-US" altLang="zh-CN" sz="1200" b="0" dirty="0">
                <a:solidFill>
                  <a:prstClr val="black"/>
                </a:solidFill>
                <a:latin typeface="微软雅黑"/>
                <a:ea typeface="微软雅黑"/>
              </a:rPr>
              <a:t>PSW</a:t>
            </a:r>
            <a:r>
              <a:rPr lang="zh-CN" altLang="en-US" sz="1200" b="0" dirty="0">
                <a:solidFill>
                  <a:prstClr val="black"/>
                </a:solidFill>
                <a:latin typeface="微软雅黑"/>
                <a:ea typeface="微软雅黑"/>
              </a:rPr>
              <a:t>按钮，即可更新相应的</a:t>
            </a:r>
            <a:r>
              <a:rPr lang="en-US" altLang="zh-CN" sz="1200" b="0" dirty="0">
                <a:solidFill>
                  <a:prstClr val="black"/>
                </a:solidFill>
              </a:rPr>
              <a:t>PSW Form </a:t>
            </a:r>
            <a:r>
              <a:rPr lang="zh-CN" altLang="en-US" sz="1200" b="0" dirty="0">
                <a:solidFill>
                  <a:prstClr val="black"/>
                </a:solidFill>
              </a:rPr>
              <a:t>内容。</a:t>
            </a:r>
            <a:endParaRPr lang="en-US" altLang="zh-CN" sz="1200" b="0" dirty="0">
              <a:solidFill>
                <a:prstClr val="black"/>
              </a:solidFill>
            </a:endParaRPr>
          </a:p>
          <a:p>
            <a:pPr defTabSz="457063"/>
            <a:r>
              <a:rPr lang="en-US" altLang="zh-CN" sz="1200" b="0" dirty="0">
                <a:solidFill>
                  <a:prstClr val="black"/>
                </a:solidFill>
              </a:rPr>
              <a:t>2</a:t>
            </a:r>
            <a:r>
              <a:rPr lang="zh-CN" altLang="en-US" sz="1200" b="0" dirty="0">
                <a:solidFill>
                  <a:prstClr val="black"/>
                </a:solidFill>
              </a:rPr>
              <a:t>、在导出的</a:t>
            </a:r>
            <a:r>
              <a:rPr lang="en-US" altLang="zh-CN" sz="1200" b="0" dirty="0">
                <a:solidFill>
                  <a:prstClr val="black"/>
                </a:solidFill>
              </a:rPr>
              <a:t>PSW Checklist </a:t>
            </a:r>
            <a:r>
              <a:rPr lang="zh-CN" altLang="en-US" sz="1200" b="0" dirty="0">
                <a:solidFill>
                  <a:prstClr val="black"/>
                </a:solidFill>
              </a:rPr>
              <a:t>文件中修改相应的内容，然后点击 上传</a:t>
            </a:r>
            <a:r>
              <a:rPr lang="en-US" altLang="zh-CN" sz="1200" b="0" dirty="0">
                <a:solidFill>
                  <a:prstClr val="black"/>
                </a:solidFill>
              </a:rPr>
              <a:t>PSW Checklist</a:t>
            </a:r>
            <a:r>
              <a:rPr lang="zh-CN" altLang="en-US" sz="1200" b="0" dirty="0">
                <a:solidFill>
                  <a:prstClr val="black"/>
                </a:solidFill>
              </a:rPr>
              <a:t>按钮，即可更新相应的</a:t>
            </a:r>
            <a:r>
              <a:rPr lang="en-US" altLang="zh-CN" sz="1200" b="0" dirty="0">
                <a:solidFill>
                  <a:prstClr val="black"/>
                </a:solidFill>
              </a:rPr>
              <a:t>PSW Checklist </a:t>
            </a:r>
            <a:r>
              <a:rPr lang="zh-CN" altLang="en-US" sz="1200" b="0" dirty="0">
                <a:solidFill>
                  <a:prstClr val="black"/>
                </a:solidFill>
              </a:rPr>
              <a:t>内容</a:t>
            </a:r>
            <a:endParaRPr lang="en-US" altLang="zh-CN" sz="1200" b="0" dirty="0">
              <a:solidFill>
                <a:prstClr val="black"/>
              </a:solidFill>
            </a:endParaRPr>
          </a:p>
          <a:p>
            <a:pPr defTabSz="457063"/>
            <a:endParaRPr lang="en-US" altLang="zh-CN" sz="1200" b="0" dirty="0">
              <a:solidFill>
                <a:prstClr val="black"/>
              </a:solidFill>
              <a:latin typeface="微软雅黑"/>
              <a:ea typeface="微软雅黑"/>
            </a:endParaRPr>
          </a:p>
          <a:p>
            <a:r>
              <a:rPr lang="en-US" altLang="zh-CN" sz="1200" b="0" dirty="0"/>
              <a:t>1. Modify the corresponding content in the exported PSW Form file, and then click the button of uploading PSW to update the content of the corresponding PSW Form.</a:t>
            </a:r>
          </a:p>
          <a:p>
            <a:r>
              <a:rPr lang="en-US" altLang="zh-CN" sz="1200" b="0" dirty="0"/>
              <a:t>2. Modify the corresponding content in the exported PSW Checklist file, and then click the "upload PSW </a:t>
            </a:r>
            <a:r>
              <a:rPr lang="en-US" altLang="zh-CN" sz="1200" b="0" dirty="0">
                <a:solidFill>
                  <a:prstClr val="black"/>
                </a:solidFill>
              </a:rPr>
              <a:t>Checklist </a:t>
            </a:r>
            <a:r>
              <a:rPr lang="en-US" altLang="zh-CN" sz="1200" b="0" dirty="0"/>
              <a:t>" button to update the content of the corresponding PSW Checklist</a:t>
            </a:r>
          </a:p>
          <a:p>
            <a:pPr defTabSz="457063"/>
            <a:endParaRPr lang="en-US" altLang="zh-CN" sz="1200" b="0" dirty="0">
              <a:solidFill>
                <a:prstClr val="black"/>
              </a:solidFill>
              <a:latin typeface="微软雅黑"/>
              <a:ea typeface="微软雅黑"/>
            </a:endParaRPr>
          </a:p>
        </p:txBody>
      </p:sp>
      <p:sp>
        <p:nvSpPr>
          <p:cNvPr id="9" name="文本占位符 5">
            <a:extLst>
              <a:ext uri="{FF2B5EF4-FFF2-40B4-BE49-F238E27FC236}">
                <a16:creationId xmlns="" xmlns:a16="http://schemas.microsoft.com/office/drawing/2014/main" id="{41232FED-5D64-41CF-941F-479B86CBC8A2}"/>
              </a:ext>
            </a:extLst>
          </p:cNvPr>
          <p:cNvSpPr txBox="1">
            <a:spLocks/>
          </p:cNvSpPr>
          <p:nvPr/>
        </p:nvSpPr>
        <p:spPr>
          <a:xfrm>
            <a:off x="378654" y="4028059"/>
            <a:ext cx="9598850" cy="868680"/>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zh-CN" altLang="en-US" sz="1200" b="0" dirty="0">
                <a:solidFill>
                  <a:prstClr val="black"/>
                </a:solidFill>
                <a:latin typeface="微软雅黑"/>
                <a:ea typeface="微软雅黑"/>
              </a:rPr>
              <a:t>注意：</a:t>
            </a:r>
            <a:endParaRPr lang="en-US" altLang="zh-CN" sz="1200" b="0" dirty="0">
              <a:solidFill>
                <a:prstClr val="black"/>
              </a:solidFill>
              <a:latin typeface="微软雅黑"/>
              <a:ea typeface="微软雅黑"/>
            </a:endParaRPr>
          </a:p>
          <a:p>
            <a:pPr defTabSz="457063"/>
            <a:r>
              <a:rPr lang="en-US" altLang="zh-CN" sz="1200" b="0" dirty="0">
                <a:solidFill>
                  <a:prstClr val="black"/>
                </a:solidFill>
                <a:latin typeface="微软雅黑"/>
                <a:ea typeface="微软雅黑"/>
              </a:rPr>
              <a:t>1</a:t>
            </a:r>
            <a:r>
              <a:rPr lang="zh-CN" altLang="en-US" sz="1200" b="0" dirty="0">
                <a:solidFill>
                  <a:prstClr val="black"/>
                </a:solidFill>
                <a:latin typeface="微软雅黑"/>
                <a:ea typeface="微软雅黑"/>
              </a:rPr>
              <a:t>、导入时，</a:t>
            </a:r>
            <a:r>
              <a:rPr lang="en-US" altLang="zh-CN" sz="1200" b="0" dirty="0">
                <a:solidFill>
                  <a:prstClr val="black"/>
                </a:solidFill>
                <a:latin typeface="微软雅黑"/>
                <a:ea typeface="微软雅黑"/>
              </a:rPr>
              <a:t>PSW NO </a:t>
            </a:r>
            <a:r>
              <a:rPr lang="zh-CN" altLang="en-US" sz="1200" b="0" dirty="0">
                <a:solidFill>
                  <a:prstClr val="black"/>
                </a:solidFill>
                <a:latin typeface="微软雅黑"/>
                <a:ea typeface="微软雅黑"/>
              </a:rPr>
              <a:t>须已经在系统中存在。</a:t>
            </a:r>
            <a:endParaRPr lang="en-US" altLang="zh-CN" sz="1200" b="0" dirty="0">
              <a:solidFill>
                <a:prstClr val="black"/>
              </a:solidFill>
              <a:latin typeface="微软雅黑"/>
              <a:ea typeface="微软雅黑"/>
            </a:endParaRPr>
          </a:p>
          <a:p>
            <a:pPr defTabSz="457063"/>
            <a:r>
              <a:rPr lang="en-US" altLang="zh-CN" sz="1200" b="0" dirty="0">
                <a:solidFill>
                  <a:prstClr val="black"/>
                </a:solidFill>
                <a:latin typeface="微软雅黑"/>
                <a:ea typeface="微软雅黑"/>
              </a:rPr>
              <a:t>2</a:t>
            </a:r>
            <a:r>
              <a:rPr lang="zh-CN" altLang="en-US" sz="1200" b="0" dirty="0">
                <a:solidFill>
                  <a:prstClr val="black"/>
                </a:solidFill>
                <a:latin typeface="微软雅黑"/>
                <a:ea typeface="微软雅黑"/>
              </a:rPr>
              <a:t>、</a:t>
            </a:r>
            <a:r>
              <a:rPr lang="zh-CN" altLang="en-US" sz="1200" b="0" dirty="0">
                <a:solidFill>
                  <a:prstClr val="black"/>
                </a:solidFill>
              </a:rPr>
              <a:t>导入时，</a:t>
            </a:r>
            <a:r>
              <a:rPr lang="en-US" altLang="zh-CN" sz="1200" b="0" dirty="0">
                <a:solidFill>
                  <a:prstClr val="black"/>
                </a:solidFill>
              </a:rPr>
              <a:t>PSW</a:t>
            </a:r>
            <a:r>
              <a:rPr lang="zh-CN" altLang="en-US" sz="1200" b="0" dirty="0">
                <a:solidFill>
                  <a:prstClr val="black"/>
                </a:solidFill>
              </a:rPr>
              <a:t>必须是未提交状态。</a:t>
            </a:r>
            <a:endParaRPr lang="en-US" altLang="zh-CN" sz="1200" b="0" dirty="0">
              <a:solidFill>
                <a:prstClr val="black"/>
              </a:solidFill>
              <a:latin typeface="微软雅黑"/>
              <a:ea typeface="微软雅黑"/>
            </a:endParaRPr>
          </a:p>
          <a:p>
            <a:r>
              <a:rPr lang="en-US" altLang="zh-CN" sz="1200" b="0" dirty="0"/>
              <a:t>Note:</a:t>
            </a:r>
          </a:p>
          <a:p>
            <a:r>
              <a:rPr lang="en-US" altLang="zh-CN" sz="1200" b="0" dirty="0"/>
              <a:t>1. When importing, PSW NO must already exist in the system.</a:t>
            </a:r>
          </a:p>
          <a:p>
            <a:r>
              <a:rPr lang="en-US" altLang="zh-CN" sz="1200" b="0" dirty="0"/>
              <a:t>2. When importing, PSW must be uncommitted.</a:t>
            </a:r>
          </a:p>
          <a:p>
            <a:pPr defTabSz="457063"/>
            <a:endParaRPr lang="en-US" altLang="zh-CN" sz="1200" b="0" dirty="0">
              <a:solidFill>
                <a:prstClr val="black"/>
              </a:solidFill>
              <a:latin typeface="微软雅黑"/>
              <a:ea typeface="微软雅黑"/>
            </a:endParaRPr>
          </a:p>
        </p:txBody>
      </p:sp>
      <p:pic>
        <p:nvPicPr>
          <p:cNvPr id="8" name="Picture 7">
            <a:extLst>
              <a:ext uri="{FF2B5EF4-FFF2-40B4-BE49-F238E27FC236}">
                <a16:creationId xmlns="" xmlns:a16="http://schemas.microsoft.com/office/drawing/2014/main" id="{D9059AB0-3483-4E4E-9CAF-F71A414906DE}"/>
              </a:ext>
            </a:extLst>
          </p:cNvPr>
          <p:cNvPicPr>
            <a:picLocks noChangeAspect="1"/>
          </p:cNvPicPr>
          <p:nvPr/>
        </p:nvPicPr>
        <p:blipFill>
          <a:blip r:embed="rId3"/>
          <a:stretch>
            <a:fillRect/>
          </a:stretch>
        </p:blipFill>
        <p:spPr>
          <a:xfrm>
            <a:off x="754429" y="2534269"/>
            <a:ext cx="8847300" cy="707406"/>
          </a:xfrm>
          <a:prstGeom prst="rect">
            <a:avLst/>
          </a:prstGeom>
        </p:spPr>
      </p:pic>
    </p:spTree>
    <p:extLst>
      <p:ext uri="{BB962C8B-B14F-4D97-AF65-F5344CB8AC3E}">
        <p14:creationId xmlns:p14="http://schemas.microsoft.com/office/powerpoint/2010/main" val="3353853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F71DA05-C652-45AD-973F-63F0C9594964}"/>
              </a:ext>
            </a:extLst>
          </p:cNvPr>
          <p:cNvPicPr>
            <a:picLocks noChangeAspect="1"/>
          </p:cNvPicPr>
          <p:nvPr/>
        </p:nvPicPr>
        <p:blipFill>
          <a:blip r:embed="rId2"/>
          <a:stretch>
            <a:fillRect/>
          </a:stretch>
        </p:blipFill>
        <p:spPr>
          <a:xfrm>
            <a:off x="4858588" y="1166111"/>
            <a:ext cx="6110056" cy="1665542"/>
          </a:xfrm>
          <a:prstGeom prst="rect">
            <a:avLst/>
          </a:prstGeom>
        </p:spPr>
      </p:pic>
      <p:sp>
        <p:nvSpPr>
          <p:cNvPr id="2" name="灯片编号占位符 1"/>
          <p:cNvSpPr>
            <a:spLocks noGrp="1"/>
          </p:cNvSpPr>
          <p:nvPr>
            <p:ph type="sldNum" sz="quarter" idx="12"/>
          </p:nvPr>
        </p:nvSpPr>
        <p:spPr/>
        <p:txBody>
          <a:bodyPr/>
          <a:lstStyle/>
          <a:p>
            <a:fld id="{C276B19B-B33E-CC44-AA3F-B220EEDC3E01}" type="slidenum">
              <a:rPr kumimoji="1" lang="zh-CN" altLang="en-US" smtClean="0">
                <a:solidFill>
                  <a:prstClr val="black"/>
                </a:solidFill>
              </a:rPr>
              <a:pPr/>
              <a:t>44</a:t>
            </a:fld>
            <a:endParaRPr kumimoji="1" lang="zh-CN" altLang="en-US">
              <a:solidFill>
                <a:prstClr val="black"/>
              </a:solidFill>
            </a:endParaRPr>
          </a:p>
        </p:txBody>
      </p:sp>
      <p:pic>
        <p:nvPicPr>
          <p:cNvPr id="6148" name="Picture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702" y="4028133"/>
            <a:ext cx="82677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占位符 2"/>
          <p:cNvSpPr>
            <a:spLocks noGrp="1"/>
          </p:cNvSpPr>
          <p:nvPr>
            <p:ph type="body" idx="14"/>
          </p:nvPr>
        </p:nvSpPr>
        <p:spPr/>
        <p:txBody>
          <a:bodyPr/>
          <a:lstStyle/>
          <a:p>
            <a:r>
              <a:rPr lang="en-US" altLang="zh-CN" dirty="0" smtClean="0"/>
              <a:t>First open the Phase 1 PSW in </a:t>
            </a:r>
            <a:r>
              <a:rPr lang="en-US" altLang="zh-CN" dirty="0" err="1" smtClean="0"/>
              <a:t>Worklist</a:t>
            </a:r>
            <a:r>
              <a:rPr lang="en-US" altLang="zh-CN" dirty="0" smtClean="0"/>
              <a:t> and press on the Copy button to get a new draft </a:t>
            </a:r>
            <a:r>
              <a:rPr lang="en-US" altLang="zh-CN" dirty="0" err="1" smtClean="0"/>
              <a:t>psw</a:t>
            </a:r>
            <a:r>
              <a:rPr lang="en-US" altLang="zh-CN" dirty="0" smtClean="0"/>
              <a:t> form with the same info generated automatically. Then set the phase from 1 to 3 and complete following steps </a:t>
            </a:r>
            <a:endParaRPr lang="zh-CN" altLang="en-US" dirty="0"/>
          </a:p>
        </p:txBody>
      </p:sp>
      <p:sp>
        <p:nvSpPr>
          <p:cNvPr id="4" name="文本占位符 3"/>
          <p:cNvSpPr>
            <a:spLocks noGrp="1"/>
          </p:cNvSpPr>
          <p:nvPr>
            <p:ph type="body" idx="15"/>
          </p:nvPr>
        </p:nvSpPr>
        <p:spPr>
          <a:xfrm>
            <a:off x="397045" y="3624383"/>
            <a:ext cx="5090918" cy="226698"/>
          </a:xfrm>
        </p:spPr>
        <p:txBody>
          <a:bodyPr/>
          <a:lstStyle/>
          <a:p>
            <a:r>
              <a:rPr lang="zh-CN" altLang="zh-CN" dirty="0" smtClean="0"/>
              <a:t>在</a:t>
            </a:r>
            <a:r>
              <a:rPr lang="en-US" altLang="zh-CN" dirty="0" err="1"/>
              <a:t>W</a:t>
            </a:r>
            <a:r>
              <a:rPr lang="en-US" altLang="zh-CN" dirty="0" err="1" smtClean="0"/>
              <a:t>orklist</a:t>
            </a:r>
            <a:r>
              <a:rPr lang="zh-CN" altLang="zh-CN" dirty="0"/>
              <a:t>中，</a:t>
            </a:r>
            <a:r>
              <a:rPr lang="zh-CN" altLang="zh-CN" dirty="0" smtClean="0"/>
              <a:t>选</a:t>
            </a:r>
            <a:r>
              <a:rPr lang="zh-CN" altLang="en-US" dirty="0" smtClean="0"/>
              <a:t>则已完成审批的相应</a:t>
            </a:r>
            <a:r>
              <a:rPr lang="en-US" altLang="zh-CN" dirty="0" smtClean="0"/>
              <a:t>Phase </a:t>
            </a:r>
            <a:r>
              <a:rPr lang="en-US" altLang="zh-CN" dirty="0"/>
              <a:t>1</a:t>
            </a:r>
            <a:r>
              <a:rPr lang="zh-CN" altLang="zh-CN" dirty="0"/>
              <a:t>的</a:t>
            </a:r>
            <a:r>
              <a:rPr lang="en-US" altLang="zh-CN" dirty="0" err="1"/>
              <a:t>psw</a:t>
            </a:r>
            <a:r>
              <a:rPr lang="zh-CN" altLang="zh-CN" dirty="0"/>
              <a:t>并打开，</a:t>
            </a:r>
            <a:r>
              <a:rPr lang="zh-CN" altLang="zh-CN" dirty="0" smtClean="0"/>
              <a:t>点击</a:t>
            </a:r>
            <a:r>
              <a:rPr lang="zh-CN" altLang="en-US" dirty="0" smtClean="0"/>
              <a:t>“参考创建”按钮</a:t>
            </a:r>
            <a:r>
              <a:rPr lang="zh-CN" altLang="zh-CN" dirty="0" smtClean="0"/>
              <a:t>，复制</a:t>
            </a:r>
            <a:r>
              <a:rPr lang="zh-CN" altLang="zh-CN" dirty="0"/>
              <a:t>出一个新的</a:t>
            </a:r>
            <a:r>
              <a:rPr lang="en-US" altLang="zh-CN" dirty="0" err="1" smtClean="0"/>
              <a:t>psw</a:t>
            </a:r>
            <a:r>
              <a:rPr lang="zh-CN" altLang="en-US" dirty="0" smtClean="0"/>
              <a:t>并保存为草稿</a:t>
            </a:r>
            <a:r>
              <a:rPr lang="zh-CN" altLang="zh-CN" dirty="0" smtClean="0"/>
              <a:t>，</a:t>
            </a:r>
            <a:r>
              <a:rPr lang="zh-CN" altLang="en-US" dirty="0"/>
              <a:t>表</a:t>
            </a:r>
            <a:r>
              <a:rPr lang="zh-CN" altLang="en-US" dirty="0" smtClean="0"/>
              <a:t>单内容会自动填充，与</a:t>
            </a:r>
            <a:r>
              <a:rPr lang="en-US" altLang="zh-CN" dirty="0" smtClean="0"/>
              <a:t>phase 1</a:t>
            </a:r>
            <a:r>
              <a:rPr lang="zh-CN" altLang="en-US" dirty="0" smtClean="0"/>
              <a:t>表单的内容一致，并</a:t>
            </a:r>
            <a:r>
              <a:rPr lang="zh-CN" altLang="zh-CN" dirty="0" smtClean="0"/>
              <a:t>可以</a:t>
            </a:r>
            <a:r>
              <a:rPr lang="zh-CN" altLang="zh-CN" dirty="0"/>
              <a:t>手动修改。而后把这个新的</a:t>
            </a:r>
            <a:r>
              <a:rPr lang="en-US" altLang="zh-CN" dirty="0" err="1" smtClean="0"/>
              <a:t>psw</a:t>
            </a:r>
            <a:r>
              <a:rPr lang="zh-CN" altLang="en-US" dirty="0" smtClean="0"/>
              <a:t>表单上</a:t>
            </a:r>
            <a:r>
              <a:rPr lang="zh-CN" altLang="zh-CN" dirty="0" smtClean="0"/>
              <a:t>的</a:t>
            </a:r>
            <a:r>
              <a:rPr lang="en-US" altLang="zh-CN" dirty="0" smtClean="0"/>
              <a:t>phase</a:t>
            </a:r>
            <a:r>
              <a:rPr lang="zh-CN" altLang="en-US" dirty="0" smtClean="0"/>
              <a:t>从</a:t>
            </a:r>
            <a:r>
              <a:rPr lang="en-US" altLang="zh-CN" dirty="0" smtClean="0"/>
              <a:t>1</a:t>
            </a:r>
            <a:r>
              <a:rPr lang="zh-CN" altLang="zh-CN" dirty="0" smtClean="0"/>
              <a:t>改</a:t>
            </a:r>
            <a:r>
              <a:rPr lang="zh-CN" altLang="zh-CN" dirty="0"/>
              <a:t>成</a:t>
            </a:r>
            <a:r>
              <a:rPr lang="en-US" altLang="zh-CN" dirty="0"/>
              <a:t>3</a:t>
            </a:r>
            <a:r>
              <a:rPr lang="zh-CN" altLang="zh-CN" dirty="0"/>
              <a:t>即可。</a:t>
            </a:r>
            <a:endParaRPr lang="zh-CN" altLang="en-US" dirty="0"/>
          </a:p>
        </p:txBody>
      </p:sp>
      <p:sp>
        <p:nvSpPr>
          <p:cNvPr id="5" name="文本占位符 4"/>
          <p:cNvSpPr>
            <a:spLocks noGrp="1"/>
          </p:cNvSpPr>
          <p:nvPr>
            <p:ph type="body" idx="13"/>
          </p:nvPr>
        </p:nvSpPr>
        <p:spPr/>
        <p:txBody>
          <a:bodyPr/>
          <a:lstStyle/>
          <a:p>
            <a:r>
              <a:rPr lang="en-US" altLang="zh-CN" dirty="0" smtClean="0"/>
              <a:t>Create Phase 3 PSW</a:t>
            </a:r>
            <a:endParaRPr lang="zh-CN" altLang="en-US" dirty="0"/>
          </a:p>
        </p:txBody>
      </p:sp>
      <p:sp>
        <p:nvSpPr>
          <p:cNvPr id="6" name="文本占位符 5"/>
          <p:cNvSpPr>
            <a:spLocks noGrp="1"/>
          </p:cNvSpPr>
          <p:nvPr>
            <p:ph type="body" idx="16"/>
          </p:nvPr>
        </p:nvSpPr>
        <p:spPr/>
        <p:txBody>
          <a:bodyPr/>
          <a:lstStyle/>
          <a:p>
            <a:r>
              <a:rPr lang="zh-CN" altLang="en-US" dirty="0" smtClean="0"/>
              <a:t>创建</a:t>
            </a:r>
            <a:r>
              <a:rPr lang="en-US" altLang="zh-CN" dirty="0" smtClean="0"/>
              <a:t>Phase 3</a:t>
            </a:r>
            <a:r>
              <a:rPr lang="zh-CN" altLang="en-US" dirty="0" smtClean="0"/>
              <a:t>的</a:t>
            </a:r>
            <a:r>
              <a:rPr lang="en-US" altLang="zh-CN" dirty="0" smtClean="0"/>
              <a:t>PSW</a:t>
            </a:r>
            <a:endParaRPr lang="zh-CN" altLang="en-US" dirty="0"/>
          </a:p>
        </p:txBody>
      </p:sp>
      <p:pic>
        <p:nvPicPr>
          <p:cNvPr id="6146" name="图片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78" y="1039938"/>
            <a:ext cx="523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161" y="2426052"/>
            <a:ext cx="4244068" cy="85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125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defTabSz="1175968"/>
            <a:fld id="{C276B19B-B33E-CC44-AA3F-B220EEDC3E01}" type="slidenum">
              <a:rPr kumimoji="1" lang="zh-CN" altLang="en-US">
                <a:solidFill>
                  <a:prstClr val="black"/>
                </a:solidFill>
                <a:latin typeface="微软雅黑"/>
                <a:ea typeface="微软雅黑"/>
              </a:rPr>
              <a:pPr defTabSz="1175968"/>
              <a:t>45</a:t>
            </a:fld>
            <a:endParaRPr kumimoji="1" lang="zh-CN" altLang="en-US" dirty="0">
              <a:solidFill>
                <a:prstClr val="black"/>
              </a:solidFill>
              <a:latin typeface="微软雅黑"/>
              <a:ea typeface="微软雅黑"/>
            </a:endParaRPr>
          </a:p>
        </p:txBody>
      </p:sp>
      <p:sp>
        <p:nvSpPr>
          <p:cNvPr id="6" name="文本占位符 5"/>
          <p:cNvSpPr txBox="1">
            <a:spLocks/>
          </p:cNvSpPr>
          <p:nvPr/>
        </p:nvSpPr>
        <p:spPr>
          <a:xfrm>
            <a:off x="122135" y="41964"/>
            <a:ext cx="6492974" cy="413911"/>
          </a:xfrm>
          <a:prstGeom prst="rect">
            <a:avLst/>
          </a:prstGeom>
        </p:spPr>
        <p:txBody>
          <a:bodyPr lIns="91400" tIns="45701" rIns="91400" bIns="45701" anchor="ctr">
            <a:noAutofit/>
          </a:bodyPr>
          <a:lstStyle>
            <a:lvl1pPr marL="0" indent="0" algn="l" defTabSz="457154" rtl="0" eaLnBrk="1" latinLnBrk="0" hangingPunct="1">
              <a:spcBef>
                <a:spcPct val="20000"/>
              </a:spcBef>
              <a:buFont typeface="Arial"/>
              <a:buNone/>
              <a:defRPr sz="2000" b="1" kern="1200">
                <a:solidFill>
                  <a:schemeClr val="tx1"/>
                </a:solidFill>
                <a:latin typeface="+mj-ea"/>
                <a:ea typeface="+mj-ea"/>
                <a:cs typeface="+mn-cs"/>
              </a:defRPr>
            </a:lvl1pPr>
            <a:lvl2pPr marL="457154" indent="0" algn="l" defTabSz="457154" rtl="0" eaLnBrk="1" latinLnBrk="0" hangingPunct="1">
              <a:spcBef>
                <a:spcPct val="20000"/>
              </a:spcBef>
              <a:buFont typeface="Arial"/>
              <a:buNone/>
              <a:defRPr sz="2000" b="1" kern="1200">
                <a:solidFill>
                  <a:schemeClr val="tx1"/>
                </a:solidFill>
                <a:latin typeface="+mn-lt"/>
                <a:ea typeface="+mn-ea"/>
                <a:cs typeface="+mn-cs"/>
              </a:defRPr>
            </a:lvl2pPr>
            <a:lvl3pPr marL="914309" indent="0" algn="l" defTabSz="457154" rtl="0" eaLnBrk="1" latinLnBrk="0" hangingPunct="1">
              <a:spcBef>
                <a:spcPct val="20000"/>
              </a:spcBef>
              <a:buFont typeface="Arial"/>
              <a:buNone/>
              <a:defRPr sz="1800" b="1" kern="1200">
                <a:solidFill>
                  <a:schemeClr val="tx1"/>
                </a:solidFill>
                <a:latin typeface="+mn-lt"/>
                <a:ea typeface="+mn-ea"/>
                <a:cs typeface="+mn-cs"/>
              </a:defRPr>
            </a:lvl3pPr>
            <a:lvl4pPr marL="1371463" indent="0" algn="l" defTabSz="457154" rtl="0" eaLnBrk="1" latinLnBrk="0" hangingPunct="1">
              <a:spcBef>
                <a:spcPct val="20000"/>
              </a:spcBef>
              <a:buFont typeface="Arial"/>
              <a:buNone/>
              <a:defRPr sz="1600" b="1" kern="1200">
                <a:solidFill>
                  <a:schemeClr val="tx1"/>
                </a:solidFill>
                <a:latin typeface="+mn-lt"/>
                <a:ea typeface="+mn-ea"/>
                <a:cs typeface="+mn-cs"/>
              </a:defRPr>
            </a:lvl4pPr>
            <a:lvl5pPr marL="1828616" indent="0" algn="l" defTabSz="457154" rtl="0" eaLnBrk="1" latinLnBrk="0" hangingPunct="1">
              <a:spcBef>
                <a:spcPct val="20000"/>
              </a:spcBef>
              <a:buFont typeface="Arial"/>
              <a:buNone/>
              <a:defRPr sz="1600" b="1" kern="1200">
                <a:solidFill>
                  <a:schemeClr val="tx1"/>
                </a:solidFill>
                <a:latin typeface="+mn-lt"/>
                <a:ea typeface="+mn-ea"/>
                <a:cs typeface="+mn-cs"/>
              </a:defRPr>
            </a:lvl5pPr>
            <a:lvl6pPr marL="2285770" indent="0" algn="l" defTabSz="457154" rtl="0" eaLnBrk="1" latinLnBrk="0" hangingPunct="1">
              <a:spcBef>
                <a:spcPct val="20000"/>
              </a:spcBef>
              <a:buFont typeface="Arial"/>
              <a:buNone/>
              <a:defRPr sz="1600" b="1" kern="1200">
                <a:solidFill>
                  <a:schemeClr val="tx1"/>
                </a:solidFill>
                <a:latin typeface="+mn-lt"/>
                <a:ea typeface="+mn-ea"/>
                <a:cs typeface="+mn-cs"/>
              </a:defRPr>
            </a:lvl6pPr>
            <a:lvl7pPr marL="2742925" indent="0" algn="l" defTabSz="457154" rtl="0" eaLnBrk="1" latinLnBrk="0" hangingPunct="1">
              <a:spcBef>
                <a:spcPct val="20000"/>
              </a:spcBef>
              <a:buFont typeface="Arial"/>
              <a:buNone/>
              <a:defRPr sz="1600" b="1" kern="1200">
                <a:solidFill>
                  <a:schemeClr val="tx1"/>
                </a:solidFill>
                <a:latin typeface="+mn-lt"/>
                <a:ea typeface="+mn-ea"/>
                <a:cs typeface="+mn-cs"/>
              </a:defRPr>
            </a:lvl7pPr>
            <a:lvl8pPr marL="3200079" indent="0" algn="l" defTabSz="457154" rtl="0" eaLnBrk="1" latinLnBrk="0" hangingPunct="1">
              <a:spcBef>
                <a:spcPct val="20000"/>
              </a:spcBef>
              <a:buFont typeface="Arial"/>
              <a:buNone/>
              <a:defRPr sz="1600" b="1" kern="1200">
                <a:solidFill>
                  <a:schemeClr val="tx1"/>
                </a:solidFill>
                <a:latin typeface="+mn-lt"/>
                <a:ea typeface="+mn-ea"/>
                <a:cs typeface="+mn-cs"/>
              </a:defRPr>
            </a:lvl8pPr>
            <a:lvl9pPr marL="3657234" indent="0" algn="l" defTabSz="457154" rtl="0" eaLnBrk="1" latinLnBrk="0" hangingPunct="1">
              <a:spcBef>
                <a:spcPct val="20000"/>
              </a:spcBef>
              <a:buFont typeface="Arial"/>
              <a:buNone/>
              <a:defRPr sz="1600" b="1" kern="1200">
                <a:solidFill>
                  <a:schemeClr val="tx1"/>
                </a:solidFill>
                <a:latin typeface="+mn-lt"/>
                <a:ea typeface="+mn-ea"/>
                <a:cs typeface="+mn-cs"/>
              </a:defRPr>
            </a:lvl9pPr>
          </a:lstStyle>
          <a:p>
            <a:pPr defTabSz="457063"/>
            <a:r>
              <a:rPr lang="en-US" altLang="zh-CN" dirty="0">
                <a:solidFill>
                  <a:prstClr val="black"/>
                </a:solidFill>
                <a:latin typeface="微软雅黑" panose="020B0503020204020204" pitchFamily="34" charset="-122"/>
                <a:ea typeface="微软雅黑" panose="020B0503020204020204" pitchFamily="34" charset="-122"/>
              </a:rPr>
              <a:t>Notification</a:t>
            </a:r>
            <a:endParaRPr lang="en-US" altLang="zh-CN" sz="1200" dirty="0">
              <a:solidFill>
                <a:prstClr val="black"/>
              </a:solidFill>
              <a:latin typeface="Microsoft YaHei UI" panose="020B0503020204020204" pitchFamily="34" charset="-122"/>
              <a:ea typeface="Microsoft YaHei UI" panose="020B0503020204020204" pitchFamily="34" charset="-122"/>
            </a:endParaRPr>
          </a:p>
        </p:txBody>
      </p:sp>
      <p:sp>
        <p:nvSpPr>
          <p:cNvPr id="9" name="TextBox 8">
            <a:extLst>
              <a:ext uri="{FF2B5EF4-FFF2-40B4-BE49-F238E27FC236}">
                <a16:creationId xmlns="" xmlns:a16="http://schemas.microsoft.com/office/drawing/2014/main" id="{7121E975-1941-4B55-98F2-DF4F87D6EECB}"/>
              </a:ext>
            </a:extLst>
          </p:cNvPr>
          <p:cNvSpPr txBox="1"/>
          <p:nvPr/>
        </p:nvSpPr>
        <p:spPr>
          <a:xfrm>
            <a:off x="380263" y="581510"/>
            <a:ext cx="8151404" cy="646331"/>
          </a:xfrm>
          <a:prstGeom prst="rect">
            <a:avLst/>
          </a:prstGeom>
          <a:noFill/>
        </p:spPr>
        <p:txBody>
          <a:bodyPr wrap="square" rtlCol="0">
            <a:spAutoFit/>
          </a:bodyPr>
          <a:lstStyle/>
          <a:p>
            <a:pPr defTabSz="1175968"/>
            <a:r>
              <a:rPr lang="zh-CN" altLang="en-US" sz="1200" dirty="0">
                <a:solidFill>
                  <a:prstClr val="black"/>
                </a:solidFill>
                <a:latin typeface="微软雅黑"/>
                <a:ea typeface="微软雅黑"/>
              </a:rPr>
              <a:t>点击图标，即可查看系统消息提醒</a:t>
            </a:r>
            <a:endParaRPr lang="en-US" altLang="zh-CN" sz="1200" dirty="0">
              <a:solidFill>
                <a:prstClr val="black"/>
              </a:solidFill>
              <a:latin typeface="微软雅黑"/>
              <a:ea typeface="微软雅黑"/>
            </a:endParaRPr>
          </a:p>
          <a:p>
            <a:pPr defTabSz="1175968"/>
            <a:r>
              <a:rPr lang="en-US" altLang="zh-CN" sz="1200" dirty="0"/>
              <a:t>Click the icon to view the system message reminder</a:t>
            </a:r>
          </a:p>
          <a:p>
            <a:pPr defTabSz="1175968"/>
            <a:endParaRPr lang="zh-CN" altLang="en-US" sz="1200" dirty="0">
              <a:solidFill>
                <a:prstClr val="black"/>
              </a:solidFill>
              <a:latin typeface="微软雅黑"/>
              <a:ea typeface="微软雅黑"/>
            </a:endParaRPr>
          </a:p>
        </p:txBody>
      </p:sp>
      <p:pic>
        <p:nvPicPr>
          <p:cNvPr id="10" name="Picture 9">
            <a:extLst>
              <a:ext uri="{FF2B5EF4-FFF2-40B4-BE49-F238E27FC236}">
                <a16:creationId xmlns="" xmlns:a16="http://schemas.microsoft.com/office/drawing/2014/main" id="{A57E66BB-B002-46B7-AE4B-200A9BEA52DE}"/>
              </a:ext>
            </a:extLst>
          </p:cNvPr>
          <p:cNvPicPr>
            <a:picLocks noChangeAspect="1"/>
          </p:cNvPicPr>
          <p:nvPr/>
        </p:nvPicPr>
        <p:blipFill>
          <a:blip r:embed="rId3"/>
          <a:stretch>
            <a:fillRect/>
          </a:stretch>
        </p:blipFill>
        <p:spPr>
          <a:xfrm>
            <a:off x="4949673" y="1982081"/>
            <a:ext cx="5996298" cy="3403005"/>
          </a:xfrm>
          <a:prstGeom prst="rect">
            <a:avLst/>
          </a:prstGeom>
        </p:spPr>
      </p:pic>
      <p:sp>
        <p:nvSpPr>
          <p:cNvPr id="12" name="TextBox 11">
            <a:extLst>
              <a:ext uri="{FF2B5EF4-FFF2-40B4-BE49-F238E27FC236}">
                <a16:creationId xmlns="" xmlns:a16="http://schemas.microsoft.com/office/drawing/2014/main" id="{7E58668E-4668-441D-9669-CF42E11794EF}"/>
              </a:ext>
            </a:extLst>
          </p:cNvPr>
          <p:cNvSpPr txBox="1"/>
          <p:nvPr/>
        </p:nvSpPr>
        <p:spPr>
          <a:xfrm>
            <a:off x="282467" y="1630177"/>
            <a:ext cx="4173498" cy="4339650"/>
          </a:xfrm>
          <a:prstGeom prst="rect">
            <a:avLst/>
          </a:prstGeom>
          <a:noFill/>
        </p:spPr>
        <p:txBody>
          <a:bodyPr wrap="square" rtlCol="0">
            <a:spAutoFit/>
          </a:bodyPr>
          <a:lstStyle/>
          <a:p>
            <a:pPr defTabSz="1175968"/>
            <a:r>
              <a:rPr lang="zh-CN" altLang="en-US" sz="1200" dirty="0">
                <a:solidFill>
                  <a:prstClr val="black"/>
                </a:solidFill>
              </a:rPr>
              <a:t>系统消息提醒</a:t>
            </a:r>
            <a:endParaRPr lang="en-US" altLang="zh-CN" sz="1200" dirty="0">
              <a:solidFill>
                <a:prstClr val="black"/>
              </a:solidFill>
              <a:latin typeface="微软雅黑"/>
              <a:ea typeface="微软雅黑"/>
            </a:endParaRPr>
          </a:p>
          <a:p>
            <a:pPr defTabSz="1175968"/>
            <a:r>
              <a:rPr lang="zh-CN" altLang="en-US" sz="1200" dirty="0">
                <a:solidFill>
                  <a:prstClr val="black"/>
                </a:solidFill>
                <a:latin typeface="微软雅黑"/>
                <a:ea typeface="微软雅黑"/>
              </a:rPr>
              <a:t>①</a:t>
            </a:r>
            <a:r>
              <a:rPr lang="en-US" altLang="zh-CN" sz="1200" dirty="0">
                <a:solidFill>
                  <a:prstClr val="black"/>
                </a:solidFill>
                <a:latin typeface="微软雅黑"/>
                <a:ea typeface="微软雅黑"/>
              </a:rPr>
              <a:t>TODAY</a:t>
            </a:r>
            <a:r>
              <a:rPr lang="zh-CN" altLang="en-US" sz="1200" dirty="0">
                <a:solidFill>
                  <a:prstClr val="black"/>
                </a:solidFill>
                <a:latin typeface="微软雅黑"/>
                <a:ea typeface="微软雅黑"/>
              </a:rPr>
              <a:t>：显示今天所有的未查看的消息提醒信息</a:t>
            </a:r>
            <a:endParaRPr lang="en-US" altLang="zh-CN" sz="1200" dirty="0">
              <a:solidFill>
                <a:prstClr val="black"/>
              </a:solidFill>
              <a:latin typeface="微软雅黑"/>
              <a:ea typeface="微软雅黑"/>
            </a:endParaRPr>
          </a:p>
          <a:p>
            <a:pPr defTabSz="1175968"/>
            <a:r>
              <a:rPr lang="zh-CN" altLang="zh-CN" sz="1200" dirty="0">
                <a:solidFill>
                  <a:prstClr val="black"/>
                </a:solidFill>
                <a:latin typeface="微软雅黑"/>
                <a:ea typeface="微软雅黑"/>
              </a:rPr>
              <a:t>②</a:t>
            </a:r>
            <a:r>
              <a:rPr lang="en-US" altLang="zh-CN" sz="1200" dirty="0">
                <a:solidFill>
                  <a:prstClr val="black"/>
                </a:solidFill>
                <a:latin typeface="微软雅黑"/>
                <a:ea typeface="微软雅黑"/>
              </a:rPr>
              <a:t>ALL</a:t>
            </a:r>
            <a:r>
              <a:rPr lang="zh-CN" altLang="en-US" sz="1200" dirty="0">
                <a:solidFill>
                  <a:prstClr val="black"/>
                </a:solidFill>
                <a:latin typeface="微软雅黑"/>
                <a:ea typeface="微软雅黑"/>
              </a:rPr>
              <a:t>：显示截止到当前所有的未查看的消息提醒信息</a:t>
            </a:r>
            <a:endParaRPr lang="en-US" altLang="zh-CN" sz="1200" dirty="0">
              <a:solidFill>
                <a:prstClr val="black"/>
              </a:solidFill>
              <a:latin typeface="微软雅黑"/>
              <a:ea typeface="微软雅黑"/>
            </a:endParaRPr>
          </a:p>
          <a:p>
            <a:pPr defTabSz="1175968"/>
            <a:endParaRPr lang="en-US" altLang="zh-CN" sz="1200" dirty="0">
              <a:solidFill>
                <a:prstClr val="black"/>
              </a:solidFill>
              <a:latin typeface="微软雅黑"/>
              <a:ea typeface="微软雅黑"/>
            </a:endParaRPr>
          </a:p>
          <a:p>
            <a:r>
              <a:rPr lang="en-US" altLang="zh-CN" sz="1200" dirty="0"/>
              <a:t>TODAY: displays all unviewed message alerts for TODAY</a:t>
            </a:r>
          </a:p>
          <a:p>
            <a:r>
              <a:rPr lang="en-US" altLang="zh-CN" sz="1200" dirty="0"/>
              <a:t>ALL: displays ALL messages that have not been checked up to the current time</a:t>
            </a:r>
          </a:p>
          <a:p>
            <a:pPr defTabSz="1175968"/>
            <a:endParaRPr lang="en-US" altLang="zh-CN" sz="1200" dirty="0">
              <a:solidFill>
                <a:prstClr val="black"/>
              </a:solidFill>
              <a:latin typeface="微软雅黑"/>
              <a:ea typeface="微软雅黑"/>
            </a:endParaRPr>
          </a:p>
          <a:p>
            <a:pPr defTabSz="1175968"/>
            <a:r>
              <a:rPr lang="zh-CN" altLang="en-US" sz="1200" dirty="0">
                <a:solidFill>
                  <a:prstClr val="black"/>
                </a:solidFill>
                <a:latin typeface="微软雅黑"/>
                <a:ea typeface="微软雅黑"/>
              </a:rPr>
              <a:t>以下情况均会有消息提醒和邮件提醒：</a:t>
            </a:r>
            <a:endParaRPr lang="en-US" altLang="zh-CN" sz="1200" dirty="0">
              <a:solidFill>
                <a:prstClr val="black"/>
              </a:solidFill>
              <a:latin typeface="微软雅黑"/>
              <a:ea typeface="微软雅黑"/>
            </a:endParaRPr>
          </a:p>
          <a:p>
            <a:pPr defTabSz="1175968"/>
            <a:r>
              <a:rPr lang="en-US" altLang="zh-CN" sz="1200" dirty="0">
                <a:solidFill>
                  <a:prstClr val="black"/>
                </a:solidFill>
                <a:latin typeface="微软雅黑"/>
                <a:ea typeface="微软雅黑"/>
              </a:rPr>
              <a:t>1</a:t>
            </a:r>
            <a:r>
              <a:rPr lang="zh-CN" altLang="en-US" sz="1200" dirty="0">
                <a:solidFill>
                  <a:prstClr val="black"/>
                </a:solidFill>
                <a:latin typeface="微软雅黑"/>
                <a:ea typeface="微软雅黑"/>
              </a:rPr>
              <a:t>、</a:t>
            </a:r>
            <a:r>
              <a:rPr lang="en-US" altLang="zh-CN" sz="1200" dirty="0">
                <a:solidFill>
                  <a:prstClr val="black"/>
                </a:solidFill>
                <a:latin typeface="微软雅黑"/>
                <a:ea typeface="微软雅黑"/>
              </a:rPr>
              <a:t>PSW</a:t>
            </a:r>
            <a:r>
              <a:rPr lang="zh-CN" altLang="en-US" sz="1200" dirty="0">
                <a:solidFill>
                  <a:prstClr val="black"/>
                </a:solidFill>
                <a:latin typeface="微软雅黑"/>
                <a:ea typeface="微软雅黑"/>
              </a:rPr>
              <a:t>提交</a:t>
            </a:r>
            <a:endParaRPr lang="en-US" altLang="zh-CN" sz="1200" dirty="0">
              <a:solidFill>
                <a:prstClr val="black"/>
              </a:solidFill>
              <a:latin typeface="微软雅黑"/>
              <a:ea typeface="微软雅黑"/>
            </a:endParaRPr>
          </a:p>
          <a:p>
            <a:pPr defTabSz="1175968"/>
            <a:r>
              <a:rPr lang="en-US" altLang="zh-CN" sz="1200" dirty="0">
                <a:solidFill>
                  <a:prstClr val="black"/>
                </a:solidFill>
                <a:latin typeface="微软雅黑"/>
                <a:ea typeface="微软雅黑"/>
              </a:rPr>
              <a:t>2</a:t>
            </a:r>
            <a:r>
              <a:rPr lang="zh-CN" altLang="en-US" sz="1200" dirty="0">
                <a:solidFill>
                  <a:prstClr val="black"/>
                </a:solidFill>
                <a:latin typeface="微软雅黑"/>
                <a:ea typeface="微软雅黑"/>
              </a:rPr>
              <a:t>、</a:t>
            </a:r>
            <a:r>
              <a:rPr lang="en-US" altLang="zh-CN" sz="1200" dirty="0">
                <a:solidFill>
                  <a:prstClr val="black"/>
                </a:solidFill>
                <a:latin typeface="微软雅黑"/>
                <a:ea typeface="微软雅黑"/>
              </a:rPr>
              <a:t>PSW</a:t>
            </a:r>
            <a:r>
              <a:rPr lang="zh-CN" altLang="en-US" sz="1200" dirty="0">
                <a:solidFill>
                  <a:prstClr val="black"/>
                </a:solidFill>
                <a:latin typeface="微软雅黑"/>
                <a:ea typeface="微软雅黑"/>
              </a:rPr>
              <a:t>审批通过</a:t>
            </a:r>
            <a:endParaRPr lang="en-US" altLang="zh-CN" sz="1200" dirty="0">
              <a:solidFill>
                <a:prstClr val="black"/>
              </a:solidFill>
              <a:latin typeface="微软雅黑"/>
              <a:ea typeface="微软雅黑"/>
            </a:endParaRPr>
          </a:p>
          <a:p>
            <a:pPr defTabSz="1175968"/>
            <a:r>
              <a:rPr lang="en-US" altLang="zh-CN" sz="1200" dirty="0">
                <a:solidFill>
                  <a:prstClr val="black"/>
                </a:solidFill>
                <a:latin typeface="微软雅黑"/>
                <a:ea typeface="微软雅黑"/>
              </a:rPr>
              <a:t>3</a:t>
            </a:r>
            <a:r>
              <a:rPr lang="zh-CN" altLang="en-US" sz="1200" dirty="0">
                <a:solidFill>
                  <a:prstClr val="black"/>
                </a:solidFill>
                <a:latin typeface="微软雅黑"/>
                <a:ea typeface="微软雅黑"/>
              </a:rPr>
              <a:t>、</a:t>
            </a:r>
            <a:r>
              <a:rPr lang="en-US" altLang="zh-CN" sz="1200" dirty="0">
                <a:solidFill>
                  <a:prstClr val="black"/>
                </a:solidFill>
                <a:latin typeface="微软雅黑"/>
                <a:ea typeface="微软雅黑"/>
              </a:rPr>
              <a:t>PSW</a:t>
            </a:r>
            <a:r>
              <a:rPr lang="zh-CN" altLang="en-US" sz="1200" dirty="0">
                <a:solidFill>
                  <a:prstClr val="black"/>
                </a:solidFill>
                <a:latin typeface="微软雅黑"/>
                <a:ea typeface="微软雅黑"/>
              </a:rPr>
              <a:t>审批拒绝</a:t>
            </a:r>
            <a:endParaRPr lang="en-US" altLang="zh-CN" sz="1200" dirty="0">
              <a:solidFill>
                <a:prstClr val="black"/>
              </a:solidFill>
              <a:latin typeface="微软雅黑"/>
              <a:ea typeface="微软雅黑"/>
            </a:endParaRPr>
          </a:p>
          <a:p>
            <a:endParaRPr lang="en-US" altLang="zh-CN" sz="1200" dirty="0">
              <a:solidFill>
                <a:prstClr val="black"/>
              </a:solidFill>
              <a:latin typeface="微软雅黑"/>
              <a:ea typeface="微软雅黑"/>
            </a:endParaRPr>
          </a:p>
          <a:p>
            <a:r>
              <a:rPr lang="en-US" altLang="zh-CN" sz="1200" dirty="0"/>
              <a:t>There will be message and email reminders for the following situations:</a:t>
            </a:r>
          </a:p>
          <a:p>
            <a:r>
              <a:rPr lang="en-US" altLang="zh-CN" sz="1200" dirty="0"/>
              <a:t>1. PSW submission</a:t>
            </a:r>
          </a:p>
          <a:p>
            <a:r>
              <a:rPr lang="en-US" altLang="zh-CN" sz="1200" dirty="0"/>
              <a:t>2. PSW approved</a:t>
            </a:r>
          </a:p>
          <a:p>
            <a:r>
              <a:rPr lang="en-US" altLang="zh-CN" sz="1200" dirty="0"/>
              <a:t>3. PSW's approval and refusal</a:t>
            </a:r>
          </a:p>
          <a:p>
            <a:endParaRPr lang="en-US" altLang="zh-CN" sz="1200" dirty="0"/>
          </a:p>
          <a:p>
            <a:endParaRPr lang="en-US" altLang="zh-CN" sz="1200" dirty="0"/>
          </a:p>
          <a:p>
            <a:endParaRPr lang="en-US" altLang="zh-CN" sz="1200" dirty="0"/>
          </a:p>
          <a:p>
            <a:pPr defTabSz="1175968"/>
            <a:endParaRPr lang="zh-CN" altLang="en-US" sz="1200" dirty="0">
              <a:solidFill>
                <a:prstClr val="black"/>
              </a:solidFill>
              <a:latin typeface="微软雅黑"/>
              <a:ea typeface="微软雅黑"/>
            </a:endParaRPr>
          </a:p>
        </p:txBody>
      </p:sp>
      <p:pic>
        <p:nvPicPr>
          <p:cNvPr id="4" name="Picture 3">
            <a:extLst>
              <a:ext uri="{FF2B5EF4-FFF2-40B4-BE49-F238E27FC236}">
                <a16:creationId xmlns="" xmlns:a16="http://schemas.microsoft.com/office/drawing/2014/main" id="{084A80F7-58F8-425C-A402-06136E8AE6FC}"/>
              </a:ext>
            </a:extLst>
          </p:cNvPr>
          <p:cNvPicPr>
            <a:picLocks noChangeAspect="1"/>
          </p:cNvPicPr>
          <p:nvPr/>
        </p:nvPicPr>
        <p:blipFill>
          <a:blip r:embed="rId4"/>
          <a:stretch>
            <a:fillRect/>
          </a:stretch>
        </p:blipFill>
        <p:spPr>
          <a:xfrm>
            <a:off x="4613670" y="503904"/>
            <a:ext cx="1892397" cy="723937"/>
          </a:xfrm>
          <a:prstGeom prst="rect">
            <a:avLst/>
          </a:prstGeom>
        </p:spPr>
      </p:pic>
    </p:spTree>
    <p:extLst>
      <p:ext uri="{BB962C8B-B14F-4D97-AF65-F5344CB8AC3E}">
        <p14:creationId xmlns:p14="http://schemas.microsoft.com/office/powerpoint/2010/main" val="3738182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F9FFCB58-1D86-486E-9FCC-08E45111D055}"/>
              </a:ext>
            </a:extLst>
          </p:cNvPr>
          <p:cNvSpPr>
            <a:spLocks noGrp="1"/>
          </p:cNvSpPr>
          <p:nvPr>
            <p:ph type="title"/>
          </p:nvPr>
        </p:nvSpPr>
        <p:spPr/>
        <p:txBody>
          <a:bodyPr/>
          <a:lstStyle/>
          <a:p>
            <a:r>
              <a:rPr lang="en-US" altLang="zh-CN" sz="2000" b="1" dirty="0"/>
              <a:t>Helpdesk</a:t>
            </a:r>
            <a:r>
              <a:rPr lang="zh-CN" altLang="en-US" sz="2000" b="1" dirty="0"/>
              <a:t>联系方式</a:t>
            </a:r>
            <a:endParaRPr lang="en-US" sz="2000" b="1" dirty="0"/>
          </a:p>
        </p:txBody>
      </p:sp>
      <p:sp>
        <p:nvSpPr>
          <p:cNvPr id="8" name="Content Placeholder 7">
            <a:extLst>
              <a:ext uri="{FF2B5EF4-FFF2-40B4-BE49-F238E27FC236}">
                <a16:creationId xmlns="" xmlns:a16="http://schemas.microsoft.com/office/drawing/2014/main" id="{F93DE6A1-511A-4699-9398-958ADEAD4C9D}"/>
              </a:ext>
            </a:extLst>
          </p:cNvPr>
          <p:cNvSpPr>
            <a:spLocks noGrp="1"/>
          </p:cNvSpPr>
          <p:nvPr>
            <p:ph idx="1"/>
          </p:nvPr>
        </p:nvSpPr>
        <p:spPr>
          <a:xfrm>
            <a:off x="563060" y="129027"/>
            <a:ext cx="10369868" cy="5488001"/>
          </a:xfrm>
        </p:spPr>
        <p:txBody>
          <a:bodyPr>
            <a:normAutofit/>
          </a:bodyPr>
          <a:lstStyle/>
          <a:p>
            <a:pPr marL="0" indent="0">
              <a:buNone/>
            </a:pPr>
            <a:endParaRPr lang="en-US" altLang="zh-CN" dirty="0"/>
          </a:p>
          <a:p>
            <a:r>
              <a:rPr lang="en-US" altLang="zh-CN" dirty="0"/>
              <a:t>Helpdesk</a:t>
            </a:r>
            <a:r>
              <a:rPr lang="zh-CN" altLang="en-US" dirty="0"/>
              <a:t>联系方式</a:t>
            </a:r>
            <a:endParaRPr lang="en-US" altLang="zh-CN" dirty="0"/>
          </a:p>
          <a:p>
            <a:pPr lvl="1"/>
            <a:r>
              <a:rPr lang="zh-CN" altLang="en-US" dirty="0"/>
              <a:t>邮箱</a:t>
            </a:r>
            <a:r>
              <a:rPr lang="en-US" altLang="zh-CN" dirty="0"/>
              <a:t>: </a:t>
            </a:r>
          </a:p>
          <a:p>
            <a:pPr lvl="2"/>
            <a:r>
              <a:rPr lang="en-US" altLang="zh-CN" dirty="0"/>
              <a:t>cov-apservdesk@opentext.com</a:t>
            </a:r>
          </a:p>
          <a:p>
            <a:pPr lvl="1"/>
            <a:r>
              <a:rPr lang="zh-CN" altLang="en-US" dirty="0"/>
              <a:t>电话</a:t>
            </a:r>
            <a:r>
              <a:rPr lang="en-US" dirty="0"/>
              <a:t>: </a:t>
            </a:r>
          </a:p>
          <a:p>
            <a:pPr lvl="2"/>
            <a:r>
              <a:rPr lang="en-US" dirty="0"/>
              <a:t>21 6171 3290</a:t>
            </a:r>
            <a:r>
              <a:rPr lang="zh-CN" altLang="en-US" dirty="0"/>
              <a:t>（</a:t>
            </a:r>
            <a:r>
              <a:rPr lang="en-US" dirty="0"/>
              <a:t>8</a:t>
            </a:r>
            <a:r>
              <a:rPr lang="zh-CN" altLang="en-US" dirty="0"/>
              <a:t>：</a:t>
            </a:r>
            <a:r>
              <a:rPr lang="en-US" dirty="0"/>
              <a:t>30~18 : 00</a:t>
            </a:r>
            <a:r>
              <a:rPr lang="zh-CN" altLang="en-US" dirty="0"/>
              <a:t>）</a:t>
            </a:r>
            <a:endParaRPr lang="en-US" altLang="zh-CN" dirty="0"/>
          </a:p>
          <a:p>
            <a:r>
              <a:rPr lang="zh-CN" altLang="en-US" dirty="0"/>
              <a:t>系统用户手册及操作视频：</a:t>
            </a:r>
            <a:endParaRPr lang="en-US" altLang="zh-CN" dirty="0"/>
          </a:p>
          <a:p>
            <a:pPr lvl="1"/>
            <a:r>
              <a:rPr lang="en-US" altLang="zh-CN" dirty="0">
                <a:hlinkClick r:id="rId3"/>
              </a:rPr>
              <a:t>https://cjlr.portal.ap1.covapp.io</a:t>
            </a:r>
            <a:endParaRPr lang="en-US" altLang="zh-CN" dirty="0"/>
          </a:p>
          <a:p>
            <a:endParaRPr lang="en-US" altLang="zh-CN" dirty="0"/>
          </a:p>
          <a:p>
            <a:pPr lvl="1"/>
            <a:endParaRPr lang="en-US" dirty="0"/>
          </a:p>
          <a:p>
            <a:pPr lvl="1"/>
            <a:endParaRPr lang="en-US" dirty="0"/>
          </a:p>
        </p:txBody>
      </p:sp>
      <p:sp>
        <p:nvSpPr>
          <p:cNvPr id="2" name="Slide Number Placeholder 1">
            <a:extLst>
              <a:ext uri="{FF2B5EF4-FFF2-40B4-BE49-F238E27FC236}">
                <a16:creationId xmlns="" xmlns:a16="http://schemas.microsoft.com/office/drawing/2014/main" id="{BD702FA8-A666-4F04-8933-7D6E7AA1CF6D}"/>
              </a:ext>
            </a:extLst>
          </p:cNvPr>
          <p:cNvSpPr>
            <a:spLocks noGrp="1"/>
          </p:cNvSpPr>
          <p:nvPr>
            <p:ph type="sldNum" sz="quarter" idx="12"/>
          </p:nvPr>
        </p:nvSpPr>
        <p:spPr/>
        <p:txBody>
          <a:bodyPr/>
          <a:lstStyle/>
          <a:p>
            <a:pPr defTabSz="1175968"/>
            <a:fld id="{C276B19B-B33E-CC44-AA3F-B220EEDC3E01}" type="slidenum">
              <a:rPr kumimoji="1" lang="zh-CN" altLang="en-US">
                <a:solidFill>
                  <a:prstClr val="black"/>
                </a:solidFill>
              </a:rPr>
              <a:pPr defTabSz="1175968"/>
              <a:t>46</a:t>
            </a:fld>
            <a:endParaRPr kumimoji="1" lang="zh-CN" altLang="en-US" dirty="0">
              <a:solidFill>
                <a:prstClr val="black"/>
              </a:solidFill>
            </a:endParaRPr>
          </a:p>
        </p:txBody>
      </p:sp>
    </p:spTree>
    <p:extLst>
      <p:ext uri="{BB962C8B-B14F-4D97-AF65-F5344CB8AC3E}">
        <p14:creationId xmlns:p14="http://schemas.microsoft.com/office/powerpoint/2010/main" val="126327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5</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err="1"/>
              <a:t>ePSW</a:t>
            </a:r>
            <a:r>
              <a:rPr lang="zh-CN" altLang="en-US" dirty="0"/>
              <a:t>登录</a:t>
            </a:r>
          </a:p>
        </p:txBody>
      </p:sp>
      <p:sp>
        <p:nvSpPr>
          <p:cNvPr id="6" name="文本占位符 5"/>
          <p:cNvSpPr>
            <a:spLocks noGrp="1"/>
          </p:cNvSpPr>
          <p:nvPr>
            <p:ph type="body" idx="16"/>
          </p:nvPr>
        </p:nvSpPr>
        <p:spPr/>
        <p:txBody>
          <a:bodyPr/>
          <a:lstStyle/>
          <a:p>
            <a:r>
              <a:rPr lang="en-US" altLang="zh-CN" dirty="0" err="1"/>
              <a:t>ePSW</a:t>
            </a:r>
            <a:r>
              <a:rPr lang="zh-CN" altLang="en-US" dirty="0"/>
              <a:t> </a:t>
            </a:r>
            <a:r>
              <a:rPr lang="en-US" altLang="zh-CN" dirty="0"/>
              <a:t>Login</a:t>
            </a:r>
            <a:endParaRPr lang="zh-CN" altLang="en-US" dirty="0"/>
          </a:p>
        </p:txBody>
      </p:sp>
      <p:sp>
        <p:nvSpPr>
          <p:cNvPr id="3" name="Rectangle 2">
            <a:extLst>
              <a:ext uri="{FF2B5EF4-FFF2-40B4-BE49-F238E27FC236}">
                <a16:creationId xmlns="" xmlns:a16="http://schemas.microsoft.com/office/drawing/2014/main" id="{B93F0E35-8FFF-4674-B4F8-1DE219A37699}"/>
              </a:ext>
            </a:extLst>
          </p:cNvPr>
          <p:cNvSpPr/>
          <p:nvPr/>
        </p:nvSpPr>
        <p:spPr>
          <a:xfrm>
            <a:off x="478355" y="1448715"/>
            <a:ext cx="7779132" cy="1200329"/>
          </a:xfrm>
          <a:prstGeom prst="rect">
            <a:avLst/>
          </a:prstGeom>
        </p:spPr>
        <p:txBody>
          <a:bodyPr wrap="square">
            <a:spAutoFit/>
          </a:bodyPr>
          <a:lstStyle/>
          <a:p>
            <a:r>
              <a:rPr lang="zh-CN" altLang="en-US" dirty="0"/>
              <a:t>密码修改：</a:t>
            </a:r>
            <a:endParaRPr lang="en-US" altLang="zh-CN" dirty="0"/>
          </a:p>
          <a:p>
            <a:r>
              <a:rPr lang="en-US" altLang="zh-CN" dirty="0"/>
              <a:t>1</a:t>
            </a:r>
            <a:r>
              <a:rPr lang="zh-CN" altLang="en-US" dirty="0"/>
              <a:t>、与现有</a:t>
            </a:r>
            <a:r>
              <a:rPr lang="en-US" altLang="zh-CN" dirty="0"/>
              <a:t>SRM</a:t>
            </a:r>
            <a:r>
              <a:rPr lang="zh-CN" altLang="en-US" dirty="0"/>
              <a:t>账号策略保持一致</a:t>
            </a:r>
            <a:endParaRPr lang="en-US" altLang="zh-CN" dirty="0"/>
          </a:p>
          <a:p>
            <a:r>
              <a:rPr lang="en-US" altLang="zh-CN" dirty="0"/>
              <a:t>2</a:t>
            </a:r>
            <a:r>
              <a:rPr lang="zh-CN" altLang="en-US" dirty="0"/>
              <a:t>、如有问题请联系</a:t>
            </a:r>
            <a:r>
              <a:rPr lang="en-US" altLang="zh-CN" dirty="0" err="1"/>
              <a:t>Covisint</a:t>
            </a:r>
            <a:r>
              <a:rPr lang="en-US" altLang="zh-CN" dirty="0"/>
              <a:t> helpdesk</a:t>
            </a:r>
          </a:p>
          <a:p>
            <a:r>
              <a:rPr lang="en-US" altLang="zh-CN" dirty="0"/>
              <a:t> </a:t>
            </a:r>
          </a:p>
        </p:txBody>
      </p:sp>
    </p:spTree>
    <p:extLst>
      <p:ext uri="{BB962C8B-B14F-4D97-AF65-F5344CB8AC3E}">
        <p14:creationId xmlns:p14="http://schemas.microsoft.com/office/powerpoint/2010/main" val="38814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6</a:t>
            </a:fld>
            <a:endParaRPr kumimoji="1" lang="zh-CN" altLang="en-US"/>
          </a:p>
        </p:txBody>
      </p:sp>
      <p:sp>
        <p:nvSpPr>
          <p:cNvPr id="5" name="文本占位符 4"/>
          <p:cNvSpPr>
            <a:spLocks noGrp="1"/>
          </p:cNvSpPr>
          <p:nvPr>
            <p:ph type="body" idx="13"/>
          </p:nvPr>
        </p:nvSpPr>
        <p:spPr>
          <a:xfrm>
            <a:off x="397045" y="238755"/>
            <a:ext cx="5090918" cy="344743"/>
          </a:xfrm>
        </p:spPr>
        <p:txBody>
          <a:bodyPr/>
          <a:lstStyle/>
          <a:p>
            <a:r>
              <a:rPr lang="en-US" altLang="zh-CN" dirty="0" err="1">
                <a:latin typeface="Microsoft YaHei UI" panose="020B0503020204020204" pitchFamily="34" charset="-122"/>
                <a:ea typeface="Microsoft YaHei UI" panose="020B0503020204020204" pitchFamily="34" charset="-122"/>
              </a:rPr>
              <a:t>ePSW</a:t>
            </a:r>
            <a:r>
              <a:rPr lang="zh-CN" altLang="en-US" dirty="0">
                <a:latin typeface="Microsoft YaHei UI" panose="020B0503020204020204" pitchFamily="34" charset="-122"/>
                <a:ea typeface="Microsoft YaHei UI" panose="020B0503020204020204" pitchFamily="34" charset="-122"/>
              </a:rPr>
              <a:t>整体功能介绍</a:t>
            </a:r>
            <a:endParaRPr lang="zh-CN" altLang="en-US" dirty="0"/>
          </a:p>
        </p:txBody>
      </p:sp>
      <p:sp>
        <p:nvSpPr>
          <p:cNvPr id="6" name="文本占位符 5"/>
          <p:cNvSpPr>
            <a:spLocks noGrp="1"/>
          </p:cNvSpPr>
          <p:nvPr>
            <p:ph type="body" idx="16"/>
          </p:nvPr>
        </p:nvSpPr>
        <p:spPr/>
        <p:txBody>
          <a:bodyPr/>
          <a:lstStyle/>
          <a:p>
            <a:r>
              <a:rPr lang="da-DK" altLang="zh-CN" dirty="0"/>
              <a:t>High Level Lifecycle Overview</a:t>
            </a:r>
            <a:endParaRPr lang="zh-CN" altLang="en-US" dirty="0"/>
          </a:p>
        </p:txBody>
      </p:sp>
      <p:pic>
        <p:nvPicPr>
          <p:cNvPr id="8" name="Picture 7">
            <a:extLst>
              <a:ext uri="{FF2B5EF4-FFF2-40B4-BE49-F238E27FC236}">
                <a16:creationId xmlns="" xmlns:a16="http://schemas.microsoft.com/office/drawing/2014/main" id="{1F1CA7FC-4EB2-415A-BE78-03C66E656EF2}"/>
              </a:ext>
            </a:extLst>
          </p:cNvPr>
          <p:cNvPicPr>
            <a:picLocks noChangeAspect="1"/>
          </p:cNvPicPr>
          <p:nvPr/>
        </p:nvPicPr>
        <p:blipFill>
          <a:blip r:embed="rId2"/>
          <a:stretch>
            <a:fillRect/>
          </a:stretch>
        </p:blipFill>
        <p:spPr>
          <a:xfrm>
            <a:off x="320083" y="940715"/>
            <a:ext cx="9958821" cy="2790394"/>
          </a:xfrm>
          <a:prstGeom prst="rect">
            <a:avLst/>
          </a:prstGeom>
        </p:spPr>
      </p:pic>
      <p:sp>
        <p:nvSpPr>
          <p:cNvPr id="9" name="Rectangle 8">
            <a:extLst>
              <a:ext uri="{FF2B5EF4-FFF2-40B4-BE49-F238E27FC236}">
                <a16:creationId xmlns="" xmlns:a16="http://schemas.microsoft.com/office/drawing/2014/main" id="{37F0D1CA-02FF-476F-83F8-1C1A753B2C90}"/>
              </a:ext>
            </a:extLst>
          </p:cNvPr>
          <p:cNvSpPr/>
          <p:nvPr/>
        </p:nvSpPr>
        <p:spPr>
          <a:xfrm>
            <a:off x="502920" y="3566159"/>
            <a:ext cx="8137843" cy="2308324"/>
          </a:xfrm>
          <a:prstGeom prst="rect">
            <a:avLst/>
          </a:prstGeom>
        </p:spPr>
        <p:txBody>
          <a:bodyPr wrap="square">
            <a:spAutoFit/>
          </a:bodyPr>
          <a:lstStyle/>
          <a:p>
            <a:r>
              <a:rPr lang="en-US" altLang="zh-CN" sz="1200" dirty="0"/>
              <a:t>PSW</a:t>
            </a:r>
            <a:r>
              <a:rPr lang="zh-CN" altLang="en-US" sz="1200" dirty="0"/>
              <a:t>主要分四部分：</a:t>
            </a:r>
            <a:endParaRPr lang="en-US" altLang="zh-CN" sz="1200" dirty="0"/>
          </a:p>
          <a:p>
            <a:pPr marL="171450" indent="-171450">
              <a:buFont typeface="Wingdings" panose="05000000000000000000" pitchFamily="2" charset="2"/>
              <a:buChar char="ü"/>
            </a:pPr>
            <a:r>
              <a:rPr lang="en-US" altLang="zh-CN" sz="1200" dirty="0"/>
              <a:t>PSW Form</a:t>
            </a:r>
          </a:p>
          <a:p>
            <a:pPr marL="171450" indent="-171450">
              <a:buFont typeface="Wingdings" panose="05000000000000000000" pitchFamily="2" charset="2"/>
              <a:buChar char="ü"/>
            </a:pPr>
            <a:r>
              <a:rPr lang="en-US" altLang="zh-CN" sz="1200" dirty="0"/>
              <a:t>Checklist</a:t>
            </a:r>
          </a:p>
          <a:p>
            <a:pPr marL="171450" indent="-171450">
              <a:buFont typeface="Wingdings" panose="05000000000000000000" pitchFamily="2" charset="2"/>
              <a:buChar char="ü"/>
            </a:pPr>
            <a:r>
              <a:rPr lang="zh-CN" altLang="en-US" sz="1200" dirty="0"/>
              <a:t>附件</a:t>
            </a:r>
            <a:endParaRPr lang="en-US" altLang="zh-CN" sz="1200" dirty="0"/>
          </a:p>
          <a:p>
            <a:pPr marL="171450" indent="-171450">
              <a:buFont typeface="Wingdings" panose="05000000000000000000" pitchFamily="2" charset="2"/>
              <a:buChar char="ü"/>
            </a:pPr>
            <a:r>
              <a:rPr lang="zh-CN" altLang="en-US" sz="1200" dirty="0"/>
              <a:t>声明</a:t>
            </a:r>
            <a:endParaRPr lang="en-US" altLang="zh-CN" sz="1200" dirty="0"/>
          </a:p>
          <a:p>
            <a:endParaRPr lang="en-US" altLang="zh-CN" sz="1200" dirty="0"/>
          </a:p>
          <a:p>
            <a:endParaRPr lang="en-US" altLang="zh-CN" sz="1200" dirty="0"/>
          </a:p>
          <a:p>
            <a:r>
              <a:rPr lang="en-US" altLang="zh-CN" sz="1200" dirty="0"/>
              <a:t>The PSW consists of four sections:</a:t>
            </a:r>
          </a:p>
          <a:p>
            <a:pPr marL="171450" indent="-171450">
              <a:buFont typeface="Wingdings" panose="05000000000000000000" pitchFamily="2" charset="2"/>
              <a:buChar char="ü"/>
            </a:pPr>
            <a:r>
              <a:rPr lang="en-US" altLang="zh-CN" sz="1200" dirty="0"/>
              <a:t>PSW Form</a:t>
            </a:r>
          </a:p>
          <a:p>
            <a:pPr marL="171450" indent="-171450">
              <a:buFont typeface="Wingdings" panose="05000000000000000000" pitchFamily="2" charset="2"/>
              <a:buChar char="ü"/>
            </a:pPr>
            <a:r>
              <a:rPr lang="en-US" altLang="zh-CN" sz="1200" dirty="0"/>
              <a:t>Checklist</a:t>
            </a:r>
          </a:p>
          <a:p>
            <a:pPr marL="171450" indent="-171450">
              <a:buFont typeface="Wingdings" panose="05000000000000000000" pitchFamily="2" charset="2"/>
              <a:buChar char="ü"/>
            </a:pPr>
            <a:r>
              <a:rPr lang="en-US" altLang="zh-CN" sz="1200" dirty="0"/>
              <a:t>Attachments</a:t>
            </a:r>
          </a:p>
          <a:p>
            <a:pPr marL="171450" indent="-171450">
              <a:buFont typeface="Wingdings" panose="05000000000000000000" pitchFamily="2" charset="2"/>
              <a:buChar char="ü"/>
            </a:pPr>
            <a:r>
              <a:rPr lang="en-US" altLang="zh-CN" sz="1200" dirty="0"/>
              <a:t>Declaration</a:t>
            </a:r>
          </a:p>
        </p:txBody>
      </p:sp>
    </p:spTree>
    <p:extLst>
      <p:ext uri="{BB962C8B-B14F-4D97-AF65-F5344CB8AC3E}">
        <p14:creationId xmlns:p14="http://schemas.microsoft.com/office/powerpoint/2010/main" val="340230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7</a:t>
            </a:fld>
            <a:endParaRPr kumimoji="1" lang="zh-CN" altLang="en-US"/>
          </a:p>
        </p:txBody>
      </p:sp>
      <p:sp>
        <p:nvSpPr>
          <p:cNvPr id="3" name="文本占位符 2"/>
          <p:cNvSpPr>
            <a:spLocks noGrp="1"/>
          </p:cNvSpPr>
          <p:nvPr>
            <p:ph type="body" idx="14"/>
          </p:nvPr>
        </p:nvSpPr>
        <p:spPr>
          <a:xfrm>
            <a:off x="-64008" y="768343"/>
            <a:ext cx="10459214" cy="4392705"/>
          </a:xfrm>
        </p:spPr>
        <p:txBody>
          <a:bodyPr/>
          <a:lstStyle/>
          <a:p>
            <a:pPr lvl="1"/>
            <a:r>
              <a:rPr lang="en-US" altLang="zh-CN" sz="1200" b="0" dirty="0">
                <a:latin typeface="+mn-ea"/>
              </a:rPr>
              <a:t>PSW</a:t>
            </a:r>
            <a:r>
              <a:rPr lang="zh-CN" altLang="en-US" sz="1200" b="0" dirty="0">
                <a:latin typeface="+mn-ea"/>
              </a:rPr>
              <a:t>审批状态说明：</a:t>
            </a:r>
            <a:endParaRPr lang="en-US" altLang="zh-CN" sz="1200" b="0" dirty="0">
              <a:latin typeface="+mn-ea"/>
            </a:endParaRPr>
          </a:p>
          <a:p>
            <a:pPr marL="685754" lvl="1" indent="-228600">
              <a:buFont typeface="Wingdings" panose="05000000000000000000" pitchFamily="2" charset="2"/>
              <a:buChar char="l"/>
            </a:pPr>
            <a:r>
              <a:rPr lang="en-US" altLang="zh-CN" sz="1200" b="0" dirty="0">
                <a:latin typeface="+mn-ea"/>
              </a:rPr>
              <a:t>PSW</a:t>
            </a:r>
            <a:r>
              <a:rPr lang="zh-CN" altLang="en-US" sz="1200" b="0" dirty="0">
                <a:latin typeface="+mn-ea"/>
              </a:rPr>
              <a:t>为</a:t>
            </a:r>
            <a:r>
              <a:rPr lang="en-US" altLang="zh-CN" sz="1200" b="0" dirty="0"/>
              <a:t>Phase 1 </a:t>
            </a:r>
            <a:r>
              <a:rPr lang="zh-CN" altLang="en-US" sz="1200" b="0" dirty="0"/>
              <a:t>且</a:t>
            </a:r>
            <a:r>
              <a:rPr lang="en-US" altLang="zh-CN" sz="1200" b="0" dirty="0"/>
              <a:t>Level </a:t>
            </a:r>
            <a:r>
              <a:rPr lang="en-US" altLang="zh-CN" sz="1200" b="0" dirty="0">
                <a:latin typeface="+mn-ea"/>
              </a:rPr>
              <a:t>1 </a:t>
            </a:r>
            <a:r>
              <a:rPr lang="zh-CN" altLang="en-US" sz="1200" b="0" dirty="0">
                <a:latin typeface="+mn-ea"/>
              </a:rPr>
              <a:t>，则不需要审批。</a:t>
            </a:r>
            <a:endParaRPr lang="en-US" altLang="zh-CN" sz="1200" b="0" dirty="0">
              <a:latin typeface="+mn-ea"/>
            </a:endParaRPr>
          </a:p>
          <a:p>
            <a:pPr marL="685754" lvl="1" indent="-228600">
              <a:buFont typeface="Wingdings" panose="05000000000000000000" pitchFamily="2" charset="2"/>
              <a:buChar char="l"/>
            </a:pPr>
            <a:r>
              <a:rPr lang="en-US" altLang="zh-CN" sz="1200" b="0" dirty="0">
                <a:latin typeface="+mn-ea"/>
              </a:rPr>
              <a:t>PSW</a:t>
            </a:r>
            <a:r>
              <a:rPr lang="zh-CN" altLang="en-US" sz="1200" b="0" dirty="0">
                <a:latin typeface="+mn-ea"/>
              </a:rPr>
              <a:t>为</a:t>
            </a:r>
            <a:r>
              <a:rPr lang="en-US" altLang="zh-CN" sz="1200" b="0" dirty="0">
                <a:latin typeface="+mn-ea"/>
              </a:rPr>
              <a:t>Phase 1/2/3, Level 2/3/4 </a:t>
            </a:r>
            <a:r>
              <a:rPr lang="zh-CN" altLang="en-US" sz="1200" b="0" dirty="0">
                <a:latin typeface="+mn-ea"/>
              </a:rPr>
              <a:t>，则只需要</a:t>
            </a:r>
            <a:r>
              <a:rPr lang="en-US" altLang="zh-CN" sz="1200" b="0" dirty="0">
                <a:latin typeface="+mn-ea"/>
              </a:rPr>
              <a:t>PD</a:t>
            </a:r>
            <a:r>
              <a:rPr lang="zh-CN" altLang="en-US" sz="1200" b="0" dirty="0">
                <a:latin typeface="+mn-ea"/>
              </a:rPr>
              <a:t>一级审批即可。</a:t>
            </a:r>
            <a:endParaRPr lang="en-US" altLang="zh-CN" sz="1200" b="0" dirty="0">
              <a:latin typeface="+mn-ea"/>
            </a:endParaRPr>
          </a:p>
          <a:p>
            <a:pPr marL="685754" lvl="1" indent="-228600">
              <a:buFont typeface="Wingdings" panose="05000000000000000000" pitchFamily="2" charset="2"/>
              <a:buChar char="l"/>
            </a:pPr>
            <a:r>
              <a:rPr lang="en-US" altLang="zh-CN" sz="1200" b="0" dirty="0">
                <a:latin typeface="+mn-ea"/>
              </a:rPr>
              <a:t>PSW</a:t>
            </a:r>
            <a:r>
              <a:rPr lang="zh-CN" altLang="en-US" sz="1200" b="0" dirty="0">
                <a:latin typeface="+mn-ea"/>
              </a:rPr>
              <a:t>为</a:t>
            </a:r>
            <a:r>
              <a:rPr lang="en-US" altLang="zh-CN" sz="1200" b="0" dirty="0">
                <a:latin typeface="+mn-ea"/>
              </a:rPr>
              <a:t>Phase 1/2/3, Level 5, </a:t>
            </a:r>
            <a:r>
              <a:rPr lang="zh-CN" altLang="en-US" sz="1200" b="0" dirty="0">
                <a:latin typeface="+mn-ea"/>
              </a:rPr>
              <a:t>则需要先进行</a:t>
            </a:r>
            <a:r>
              <a:rPr lang="en-US" altLang="zh-CN" sz="1200" b="0" dirty="0">
                <a:latin typeface="+mn-ea"/>
              </a:rPr>
              <a:t>PD</a:t>
            </a:r>
            <a:r>
              <a:rPr lang="zh-CN" altLang="en-US" sz="1200" b="0" dirty="0">
                <a:latin typeface="+mn-ea"/>
              </a:rPr>
              <a:t>一级审批，</a:t>
            </a:r>
            <a:r>
              <a:rPr lang="en-US" altLang="zh-CN" sz="1200" b="0" dirty="0">
                <a:latin typeface="+mn-ea"/>
              </a:rPr>
              <a:t>PD </a:t>
            </a:r>
            <a:r>
              <a:rPr lang="zh-CN" altLang="en-US" sz="1200" b="0" dirty="0">
                <a:latin typeface="+mn-ea"/>
              </a:rPr>
              <a:t>审批通过后，</a:t>
            </a:r>
            <a:r>
              <a:rPr lang="en-US" altLang="zh-CN" sz="1200" b="0" dirty="0">
                <a:latin typeface="+mn-ea"/>
              </a:rPr>
              <a:t>STA</a:t>
            </a:r>
            <a:r>
              <a:rPr lang="zh-CN" altLang="en-US" sz="1200" b="0" dirty="0">
                <a:latin typeface="+mn-ea"/>
              </a:rPr>
              <a:t>进行二级审批。</a:t>
            </a:r>
            <a:endParaRPr lang="en-US" altLang="zh-CN" sz="1200" b="0" dirty="0">
              <a:latin typeface="+mn-ea"/>
            </a:endParaRPr>
          </a:p>
          <a:p>
            <a:pPr marL="685754" lvl="1" indent="-228600">
              <a:buFont typeface="Wingdings" panose="05000000000000000000" pitchFamily="2" charset="2"/>
              <a:buChar char="l"/>
            </a:pPr>
            <a:r>
              <a:rPr lang="en-US" altLang="zh-CN" sz="1200" b="0" dirty="0">
                <a:latin typeface="+mn-ea"/>
              </a:rPr>
              <a:t>IPSW: </a:t>
            </a:r>
            <a:r>
              <a:rPr lang="zh-CN" altLang="en-US" sz="1200" b="0" dirty="0">
                <a:latin typeface="+mn-ea"/>
              </a:rPr>
              <a:t>所有的</a:t>
            </a:r>
            <a:r>
              <a:rPr lang="en-US" altLang="zh-CN" sz="1200" b="0" dirty="0">
                <a:latin typeface="+mn-ea"/>
              </a:rPr>
              <a:t>IPSW</a:t>
            </a:r>
            <a:r>
              <a:rPr lang="zh-CN" altLang="en-US" sz="1200" b="0" dirty="0">
                <a:latin typeface="+mn-ea"/>
              </a:rPr>
              <a:t>，都需要二级审批，即先进行</a:t>
            </a:r>
            <a:r>
              <a:rPr lang="en-US" altLang="zh-CN" sz="1200" b="0" dirty="0">
                <a:latin typeface="+mn-ea"/>
              </a:rPr>
              <a:t>PD</a:t>
            </a:r>
            <a:r>
              <a:rPr lang="zh-CN" altLang="en-US" sz="1200" b="0" dirty="0">
                <a:latin typeface="+mn-ea"/>
              </a:rPr>
              <a:t>一级审批，</a:t>
            </a:r>
            <a:r>
              <a:rPr lang="en-US" altLang="zh-CN" sz="1200" b="0" dirty="0">
                <a:latin typeface="+mn-ea"/>
              </a:rPr>
              <a:t>PD </a:t>
            </a:r>
            <a:r>
              <a:rPr lang="zh-CN" altLang="en-US" sz="1200" b="0" dirty="0">
                <a:latin typeface="+mn-ea"/>
              </a:rPr>
              <a:t>审批通过后，</a:t>
            </a:r>
            <a:r>
              <a:rPr lang="en-US" altLang="zh-CN" sz="1200" b="0" dirty="0">
                <a:latin typeface="+mn-ea"/>
              </a:rPr>
              <a:t>STA</a:t>
            </a:r>
            <a:r>
              <a:rPr lang="zh-CN" altLang="en-US" sz="1200" b="0" dirty="0">
                <a:latin typeface="+mn-ea"/>
              </a:rPr>
              <a:t>进行二级审批</a:t>
            </a:r>
            <a:endParaRPr lang="en-US" altLang="zh-CN" sz="1200" b="0" dirty="0">
              <a:latin typeface="+mn-ea"/>
            </a:endParaRPr>
          </a:p>
          <a:p>
            <a:pPr lvl="1"/>
            <a:endParaRPr lang="en-US" altLang="zh-CN" dirty="0"/>
          </a:p>
          <a:p>
            <a:pPr lvl="1"/>
            <a:r>
              <a:rPr lang="en-US" altLang="zh-CN" sz="1200" b="0" dirty="0"/>
              <a:t>PSW Approval instructions:</a:t>
            </a:r>
            <a:endParaRPr lang="zh-CN" altLang="zh-CN" sz="1200" b="0" dirty="0"/>
          </a:p>
          <a:p>
            <a:pPr marL="628604" lvl="1" indent="-171450">
              <a:buFont typeface="Wingdings" panose="05000000000000000000" pitchFamily="2" charset="2"/>
              <a:buChar char="l"/>
            </a:pPr>
            <a:r>
              <a:rPr lang="en-US" altLang="zh-CN" sz="1200" b="0" dirty="0"/>
              <a:t>EPSW Phase 1 , Level </a:t>
            </a:r>
            <a:r>
              <a:rPr lang="en-US" altLang="zh-CN" sz="1200" b="0" dirty="0">
                <a:latin typeface="+mn-ea"/>
              </a:rPr>
              <a:t>1 do not require PD/STA approval.</a:t>
            </a:r>
          </a:p>
          <a:p>
            <a:pPr marL="628604" lvl="1" indent="-171450">
              <a:buFont typeface="Wingdings" panose="05000000000000000000" pitchFamily="2" charset="2"/>
              <a:buChar char="l"/>
            </a:pPr>
            <a:r>
              <a:rPr lang="en-US" altLang="zh-CN" sz="1200" b="0" dirty="0">
                <a:latin typeface="+mn-ea"/>
              </a:rPr>
              <a:t>EPSW Phase 1/2/3, Level 2/3/4 only requires STA Level I approval.</a:t>
            </a:r>
          </a:p>
          <a:p>
            <a:pPr marL="628604" lvl="1" indent="-171450">
              <a:buFont typeface="Wingdings" panose="05000000000000000000" pitchFamily="2" charset="2"/>
              <a:buChar char="l"/>
            </a:pPr>
            <a:r>
              <a:rPr lang="en-US" altLang="zh-CN" sz="1200" b="0" dirty="0">
                <a:latin typeface="+mn-ea"/>
              </a:rPr>
              <a:t>EPSW Phase 1/2/3, Level 5, requires the first stage approval of PD. After the approval of PD is passed, STA will proceed the second stage approval.</a:t>
            </a:r>
          </a:p>
          <a:p>
            <a:pPr marL="628604" lvl="1" indent="-171450">
              <a:buFont typeface="Wingdings" panose="05000000000000000000" pitchFamily="2" charset="2"/>
              <a:buChar char="l"/>
            </a:pPr>
            <a:r>
              <a:rPr lang="en-US" altLang="zh-CN" sz="1200" b="0" dirty="0">
                <a:latin typeface="+mn-ea"/>
              </a:rPr>
              <a:t>IPSW, Level 1/2/3/4/5, requires the first Level approval of PD. After the approval of PD is passed, STA will proceed to the second Level approval.</a:t>
            </a:r>
          </a:p>
          <a:p>
            <a:pPr marL="685754" lvl="1" indent="-228600">
              <a:buFont typeface="+mj-ea"/>
              <a:buAutoNum type="circleNumDbPlain"/>
            </a:pPr>
            <a:endParaRPr lang="en-US" altLang="zh-CN" sz="1200" b="0" dirty="0">
              <a:latin typeface="+mn-ea"/>
            </a:endParaRPr>
          </a:p>
          <a:p>
            <a:endParaRPr lang="en-US" altLang="zh-CN" dirty="0"/>
          </a:p>
          <a:p>
            <a:pPr marL="228600" indent="-228600">
              <a:buFont typeface="+mj-lt"/>
              <a:buAutoNum type="arabicPeriod"/>
            </a:pPr>
            <a:endParaRPr lang="en-US" altLang="zh-CN" dirty="0"/>
          </a:p>
          <a:p>
            <a:pPr marL="228600" indent="-228600">
              <a:buFont typeface="+mj-lt"/>
              <a:buAutoNum type="arabicPeriod"/>
            </a:pPr>
            <a:endParaRPr lang="zh-CN" altLang="en-US" dirty="0"/>
          </a:p>
        </p:txBody>
      </p:sp>
      <p:sp>
        <p:nvSpPr>
          <p:cNvPr id="5" name="文本占位符 4"/>
          <p:cNvSpPr>
            <a:spLocks noGrp="1"/>
          </p:cNvSpPr>
          <p:nvPr>
            <p:ph type="body" idx="13"/>
          </p:nvPr>
        </p:nvSpPr>
        <p:spPr>
          <a:xfrm>
            <a:off x="397045" y="238755"/>
            <a:ext cx="5090918" cy="344743"/>
          </a:xfrm>
        </p:spPr>
        <p:txBody>
          <a:bodyPr/>
          <a:lstStyle/>
          <a:p>
            <a:r>
              <a:rPr lang="en-US" altLang="zh-CN" dirty="0" err="1">
                <a:latin typeface="Microsoft YaHei UI" panose="020B0503020204020204" pitchFamily="34" charset="-122"/>
                <a:ea typeface="Microsoft YaHei UI" panose="020B0503020204020204" pitchFamily="34" charset="-122"/>
              </a:rPr>
              <a:t>ePSW</a:t>
            </a:r>
            <a:r>
              <a:rPr lang="zh-CN" altLang="en-US" dirty="0">
                <a:latin typeface="Microsoft YaHei UI" panose="020B0503020204020204" pitchFamily="34" charset="-122"/>
                <a:ea typeface="Microsoft YaHei UI" panose="020B0503020204020204" pitchFamily="34" charset="-122"/>
              </a:rPr>
              <a:t>整体功能介绍</a:t>
            </a:r>
            <a:endParaRPr lang="zh-CN" altLang="en-US" dirty="0"/>
          </a:p>
        </p:txBody>
      </p:sp>
      <p:sp>
        <p:nvSpPr>
          <p:cNvPr id="6" name="文本占位符 5"/>
          <p:cNvSpPr>
            <a:spLocks noGrp="1"/>
          </p:cNvSpPr>
          <p:nvPr>
            <p:ph type="body" idx="16"/>
          </p:nvPr>
        </p:nvSpPr>
        <p:spPr/>
        <p:txBody>
          <a:bodyPr/>
          <a:lstStyle/>
          <a:p>
            <a:r>
              <a:rPr lang="da-DK" altLang="zh-CN" dirty="0"/>
              <a:t>High Level Lifecycle Overview</a:t>
            </a:r>
            <a:endParaRPr lang="zh-CN" altLang="en-US" dirty="0"/>
          </a:p>
        </p:txBody>
      </p:sp>
    </p:spTree>
    <p:extLst>
      <p:ext uri="{BB962C8B-B14F-4D97-AF65-F5344CB8AC3E}">
        <p14:creationId xmlns:p14="http://schemas.microsoft.com/office/powerpoint/2010/main" val="36218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8</a:t>
            </a:fld>
            <a:endParaRPr kumimoji="1" lang="zh-CN" altLang="en-US"/>
          </a:p>
        </p:txBody>
      </p:sp>
      <p:sp>
        <p:nvSpPr>
          <p:cNvPr id="3" name="文本占位符 2"/>
          <p:cNvSpPr>
            <a:spLocks noGrp="1"/>
          </p:cNvSpPr>
          <p:nvPr>
            <p:ph type="body" idx="14"/>
          </p:nvPr>
        </p:nvSpPr>
        <p:spPr>
          <a:xfrm>
            <a:off x="397045" y="2788920"/>
            <a:ext cx="10459214" cy="2487168"/>
          </a:xfrm>
        </p:spPr>
        <p:txBody>
          <a:bodyPr/>
          <a:lstStyle/>
          <a:p>
            <a:r>
              <a:rPr lang="en-US" altLang="zh-CN" dirty="0" err="1"/>
              <a:t>ePSW</a:t>
            </a:r>
            <a:r>
              <a:rPr lang="zh-CN" altLang="en-US" dirty="0"/>
              <a:t>（</a:t>
            </a:r>
            <a:r>
              <a:rPr lang="en-US" altLang="zh-CN" dirty="0"/>
              <a:t>SP</a:t>
            </a:r>
            <a:r>
              <a:rPr lang="zh-CN" altLang="en-US" dirty="0"/>
              <a:t>）系统主要功能如下：</a:t>
            </a:r>
            <a:endParaRPr lang="en-US" altLang="zh-CN" dirty="0"/>
          </a:p>
          <a:p>
            <a:r>
              <a:rPr lang="en-US" altLang="zh-CN" b="1" dirty="0" err="1"/>
              <a:t>Partlist</a:t>
            </a:r>
            <a:r>
              <a:rPr lang="zh-CN" altLang="en-US" b="1" dirty="0"/>
              <a:t>：</a:t>
            </a:r>
            <a:r>
              <a:rPr lang="en-US" altLang="zh-CN" b="1" dirty="0"/>
              <a:t> </a:t>
            </a:r>
            <a:r>
              <a:rPr lang="en-US" altLang="zh-CN" dirty="0" err="1"/>
              <a:t>Partlist</a:t>
            </a:r>
            <a:r>
              <a:rPr lang="zh-CN" altLang="en-US" dirty="0"/>
              <a:t>中显示所有</a:t>
            </a:r>
            <a:r>
              <a:rPr lang="en-US" altLang="zh-CN" dirty="0"/>
              <a:t>SRM</a:t>
            </a:r>
            <a:r>
              <a:rPr lang="zh-CN" altLang="en-US" dirty="0"/>
              <a:t>系统传给</a:t>
            </a:r>
            <a:r>
              <a:rPr lang="en-US" altLang="zh-CN" dirty="0" err="1"/>
              <a:t>ePSW</a:t>
            </a:r>
            <a:r>
              <a:rPr lang="zh-CN" altLang="en-US" dirty="0"/>
              <a:t>系统的</a:t>
            </a:r>
            <a:r>
              <a:rPr lang="en-US" altLang="zh-CN" dirty="0"/>
              <a:t> COSTBOOK, PACN</a:t>
            </a:r>
            <a:r>
              <a:rPr lang="zh-CN" altLang="en-US" dirty="0"/>
              <a:t>相应的零件信息。</a:t>
            </a:r>
            <a:endParaRPr lang="en-US" altLang="zh-CN" sz="2000" b="1" dirty="0">
              <a:latin typeface="+mn-lt"/>
            </a:endParaRPr>
          </a:p>
          <a:p>
            <a:pPr marL="685754" lvl="1" indent="-228600">
              <a:buFont typeface="+mj-ea"/>
              <a:buAutoNum type="circleNumDbPlain"/>
            </a:pPr>
            <a:r>
              <a:rPr lang="zh-CN" altLang="en-US" sz="1200" b="0" dirty="0">
                <a:latin typeface="+mn-ea"/>
              </a:rPr>
              <a:t>新增</a:t>
            </a:r>
            <a:r>
              <a:rPr lang="en-US" altLang="zh-CN" sz="1200" b="0" dirty="0">
                <a:latin typeface="+mn-ea"/>
              </a:rPr>
              <a:t>PSW</a:t>
            </a:r>
            <a:r>
              <a:rPr lang="zh-CN" altLang="en-US" sz="1200" b="0" dirty="0">
                <a:latin typeface="+mn-ea"/>
              </a:rPr>
              <a:t>：用户选中需要创建</a:t>
            </a:r>
            <a:r>
              <a:rPr lang="en-US" altLang="zh-CN" sz="1200" b="0" dirty="0">
                <a:latin typeface="+mn-ea"/>
              </a:rPr>
              <a:t>PSW</a:t>
            </a:r>
            <a:r>
              <a:rPr lang="zh-CN" altLang="en-US" sz="1200" b="0" dirty="0">
                <a:latin typeface="+mn-ea"/>
              </a:rPr>
              <a:t>的零件，点击新增</a:t>
            </a:r>
            <a:r>
              <a:rPr lang="en-US" altLang="zh-CN" sz="1200" b="0" dirty="0">
                <a:latin typeface="+mn-ea"/>
              </a:rPr>
              <a:t>PSW</a:t>
            </a:r>
            <a:r>
              <a:rPr lang="zh-CN" altLang="en-US" sz="1200" b="0" dirty="0">
                <a:latin typeface="+mn-ea"/>
              </a:rPr>
              <a:t>，即可进入</a:t>
            </a:r>
            <a:r>
              <a:rPr lang="en-US" altLang="zh-CN" sz="1200" b="0" dirty="0">
                <a:latin typeface="+mn-ea"/>
              </a:rPr>
              <a:t>PSW</a:t>
            </a:r>
            <a:r>
              <a:rPr lang="zh-CN" altLang="en-US" sz="1200" b="0" dirty="0">
                <a:latin typeface="+mn-ea"/>
              </a:rPr>
              <a:t>新增界面。</a:t>
            </a:r>
            <a:endParaRPr lang="en-US" altLang="zh-CN" sz="1200" b="0" dirty="0">
              <a:latin typeface="+mn-ea"/>
            </a:endParaRPr>
          </a:p>
          <a:p>
            <a:pPr marL="1085759" lvl="2" indent="-171450">
              <a:buFont typeface="Wingdings" panose="05000000000000000000" pitchFamily="2" charset="2"/>
              <a:buChar char="l"/>
            </a:pPr>
            <a:r>
              <a:rPr lang="zh-CN" altLang="en-US" sz="1200" b="0" dirty="0"/>
              <a:t>单个创建</a:t>
            </a:r>
            <a:r>
              <a:rPr lang="en-US" altLang="zh-CN" sz="1200" b="0" dirty="0"/>
              <a:t>PSW:</a:t>
            </a:r>
            <a:r>
              <a:rPr lang="zh-CN" altLang="en-US" sz="1200" b="0" dirty="0"/>
              <a:t>用户选择一个</a:t>
            </a:r>
            <a:r>
              <a:rPr lang="en-US" altLang="zh-CN" sz="1200" b="0" dirty="0"/>
              <a:t>PSW</a:t>
            </a:r>
            <a:r>
              <a:rPr lang="zh-CN" altLang="en-US" sz="1200" b="0" dirty="0"/>
              <a:t>零件，点击新增</a:t>
            </a:r>
            <a:r>
              <a:rPr lang="en-US" altLang="zh-CN" sz="1200" b="0" dirty="0"/>
              <a:t>PSW</a:t>
            </a:r>
            <a:r>
              <a:rPr lang="zh-CN" altLang="en-US" sz="1200" b="0" dirty="0"/>
              <a:t>，即可进入</a:t>
            </a:r>
            <a:r>
              <a:rPr lang="en-US" altLang="zh-CN" sz="1200" b="0" dirty="0"/>
              <a:t>PSW</a:t>
            </a:r>
            <a:r>
              <a:rPr lang="zh-CN" altLang="en-US" sz="1200" b="0" dirty="0"/>
              <a:t>新增界面，在</a:t>
            </a:r>
            <a:r>
              <a:rPr lang="en-US" altLang="zh-CN" sz="1200" b="0" dirty="0"/>
              <a:t>PSW</a:t>
            </a:r>
            <a:r>
              <a:rPr lang="zh-CN" altLang="en-US" sz="1200" b="0" dirty="0"/>
              <a:t>新增界面完善相应的</a:t>
            </a:r>
            <a:r>
              <a:rPr lang="en-US" altLang="zh-CN" sz="1200" b="0" dirty="0"/>
              <a:t>PSW</a:t>
            </a:r>
            <a:r>
              <a:rPr lang="zh-CN" altLang="en-US" sz="1200" b="0" dirty="0"/>
              <a:t>信息即可。</a:t>
            </a:r>
            <a:endParaRPr lang="en-US" altLang="zh-CN" sz="1200" b="0" dirty="0"/>
          </a:p>
          <a:p>
            <a:pPr marL="1085759" lvl="2" indent="-171450">
              <a:buFont typeface="Wingdings" panose="05000000000000000000" pitchFamily="2" charset="2"/>
              <a:buChar char="l"/>
            </a:pPr>
            <a:r>
              <a:rPr lang="zh-CN" altLang="en-US" sz="1200" b="0" dirty="0"/>
              <a:t>批量创建</a:t>
            </a:r>
            <a:r>
              <a:rPr lang="en-US" altLang="zh-CN" sz="1200" b="0" dirty="0"/>
              <a:t>PSW:</a:t>
            </a:r>
            <a:r>
              <a:rPr lang="zh-CN" altLang="en-US" sz="1200" b="0" dirty="0"/>
              <a:t>用户选择多个</a:t>
            </a:r>
            <a:r>
              <a:rPr lang="en-US" altLang="zh-CN" sz="1200" b="0" dirty="0"/>
              <a:t>PSW</a:t>
            </a:r>
            <a:r>
              <a:rPr lang="zh-CN" altLang="en-US" sz="1200" b="0" dirty="0"/>
              <a:t>零件，点击新增</a:t>
            </a:r>
            <a:r>
              <a:rPr lang="en-US" altLang="zh-CN" sz="1200" b="0" dirty="0"/>
              <a:t>PSW</a:t>
            </a:r>
            <a:r>
              <a:rPr lang="zh-CN" altLang="en-US" sz="1200" b="0" dirty="0"/>
              <a:t>，系统自动生成多个</a:t>
            </a:r>
            <a:r>
              <a:rPr lang="en-US" altLang="zh-CN" sz="1200" b="0" dirty="0"/>
              <a:t>PSW</a:t>
            </a:r>
            <a:r>
              <a:rPr lang="zh-CN" altLang="en-US" sz="1200" b="0" dirty="0"/>
              <a:t>单据， 用户需要到</a:t>
            </a:r>
            <a:r>
              <a:rPr lang="en-US" altLang="zh-CN" sz="1200" b="0" dirty="0"/>
              <a:t>Worklist</a:t>
            </a:r>
            <a:r>
              <a:rPr lang="zh-CN" altLang="en-US" sz="1200" b="0" dirty="0"/>
              <a:t>界面查看已批量生成的</a:t>
            </a:r>
            <a:r>
              <a:rPr lang="en-US" altLang="zh-CN" sz="1200" b="0" dirty="0"/>
              <a:t>PSW</a:t>
            </a:r>
            <a:r>
              <a:rPr lang="zh-CN" altLang="en-US" sz="1200" b="0" dirty="0"/>
              <a:t>单据，然后再打开每个</a:t>
            </a:r>
            <a:r>
              <a:rPr lang="en-US" altLang="zh-CN" sz="1200" b="0" dirty="0"/>
              <a:t>PSW</a:t>
            </a:r>
            <a:r>
              <a:rPr lang="zh-CN" altLang="en-US" sz="1200" b="0" dirty="0"/>
              <a:t>单据完善相应的</a:t>
            </a:r>
            <a:r>
              <a:rPr lang="en-US" altLang="zh-CN" sz="1200" b="0" dirty="0"/>
              <a:t>PSW</a:t>
            </a:r>
            <a:r>
              <a:rPr lang="zh-CN" altLang="en-US" sz="1200" b="0" dirty="0"/>
              <a:t>信息。</a:t>
            </a:r>
            <a:endParaRPr lang="en-US" altLang="zh-CN" sz="1200" b="0" dirty="0"/>
          </a:p>
          <a:p>
            <a:pPr marL="1085759" lvl="2" indent="-171450">
              <a:buFont typeface="Wingdings" panose="05000000000000000000" pitchFamily="2" charset="2"/>
              <a:buChar char="l"/>
            </a:pPr>
            <a:r>
              <a:rPr lang="zh-CN" altLang="en-US" sz="1200" b="0" dirty="0"/>
              <a:t>批量创建</a:t>
            </a:r>
            <a:r>
              <a:rPr lang="en-US" altLang="zh-CN" sz="1200" b="0" dirty="0"/>
              <a:t>PSW(TO-BE): </a:t>
            </a:r>
            <a:r>
              <a:rPr lang="zh-CN" altLang="en-US" sz="1200" b="0" dirty="0"/>
              <a:t>在</a:t>
            </a:r>
            <a:r>
              <a:rPr lang="en-US" altLang="zh-CN" sz="1200" b="0" dirty="0" err="1"/>
              <a:t>ePSW</a:t>
            </a:r>
            <a:r>
              <a:rPr lang="zh-CN" altLang="en-US" sz="1200" b="0" dirty="0"/>
              <a:t>后续</a:t>
            </a:r>
            <a:r>
              <a:rPr lang="en-US" altLang="zh-CN" sz="1200" b="0" dirty="0"/>
              <a:t>CR</a:t>
            </a:r>
            <a:r>
              <a:rPr lang="zh-CN" altLang="en-US" sz="1200" b="0" dirty="0"/>
              <a:t>中会针对批量创建 </a:t>
            </a:r>
            <a:r>
              <a:rPr lang="en-US" altLang="zh-CN" sz="1200" b="0" dirty="0"/>
              <a:t>PSW</a:t>
            </a:r>
            <a:r>
              <a:rPr lang="zh-CN" altLang="en-US" sz="1200" b="0" dirty="0"/>
              <a:t>进行优化，即未来的业务操作如下： </a:t>
            </a:r>
            <a:endParaRPr lang="en-US" altLang="zh-CN" sz="1200" b="0" dirty="0"/>
          </a:p>
          <a:p>
            <a:pPr marL="1542913" lvl="3" indent="-171450">
              <a:buFont typeface="Wingdings" panose="05000000000000000000" pitchFamily="2" charset="2"/>
              <a:buChar char="ü"/>
            </a:pPr>
            <a:r>
              <a:rPr lang="zh-CN" altLang="en-US" sz="1200" b="0" dirty="0"/>
              <a:t>用户选择多个</a:t>
            </a:r>
            <a:r>
              <a:rPr lang="en-US" altLang="zh-CN" sz="1200" b="0" dirty="0"/>
              <a:t>PSW</a:t>
            </a:r>
            <a:r>
              <a:rPr lang="zh-CN" altLang="en-US" sz="1200" b="0" dirty="0"/>
              <a:t>零件，点击新增</a:t>
            </a:r>
            <a:r>
              <a:rPr lang="en-US" altLang="zh-CN" sz="1200" b="0" dirty="0"/>
              <a:t>PSW</a:t>
            </a:r>
          </a:p>
          <a:p>
            <a:pPr marL="1542913" lvl="3" indent="-171450">
              <a:buFont typeface="Wingdings" panose="05000000000000000000" pitchFamily="2" charset="2"/>
              <a:buChar char="ü"/>
            </a:pPr>
            <a:r>
              <a:rPr lang="zh-CN" altLang="en-US" sz="1200" b="0" dirty="0"/>
              <a:t>用户选择批量创建方式： 合并、单一</a:t>
            </a:r>
            <a:endParaRPr lang="en-US" altLang="zh-CN" sz="1200" b="0" dirty="0"/>
          </a:p>
          <a:p>
            <a:pPr marL="1542913" lvl="3" indent="-171450">
              <a:buFont typeface="Wingdings" panose="05000000000000000000" pitchFamily="2" charset="2"/>
              <a:buChar char="ü"/>
            </a:pPr>
            <a:r>
              <a:rPr lang="zh-CN" altLang="en-US" sz="1200" b="0" dirty="0"/>
              <a:t>合并：如果用户选择合并创建方式，则系统会自动把选择的多个</a:t>
            </a:r>
            <a:r>
              <a:rPr lang="en-US" altLang="zh-CN" sz="1200" b="0" dirty="0"/>
              <a:t>Part No </a:t>
            </a:r>
            <a:r>
              <a:rPr lang="zh-CN" altLang="en-US" sz="1200" b="0" dirty="0"/>
              <a:t>创建到同一个</a:t>
            </a:r>
            <a:r>
              <a:rPr lang="en-US" altLang="zh-CN" sz="1200" b="0" dirty="0"/>
              <a:t>PSW</a:t>
            </a:r>
            <a:r>
              <a:rPr lang="zh-CN" altLang="en-US" sz="1200" b="0" dirty="0"/>
              <a:t>中。</a:t>
            </a:r>
            <a:endParaRPr lang="en-US" altLang="zh-CN" sz="1200" b="0" dirty="0"/>
          </a:p>
          <a:p>
            <a:pPr marL="1542913" lvl="3" indent="-171450">
              <a:buFont typeface="Wingdings" panose="05000000000000000000" pitchFamily="2" charset="2"/>
              <a:buChar char="ü"/>
            </a:pPr>
            <a:r>
              <a:rPr lang="zh-CN" altLang="en-US" sz="1200" b="0" dirty="0"/>
              <a:t>单一：如果用户选择单一创建方式，则系统则根据每个</a:t>
            </a:r>
            <a:r>
              <a:rPr lang="en-US" altLang="zh-CN" sz="1200" b="0" dirty="0"/>
              <a:t>Part No</a:t>
            </a:r>
            <a:r>
              <a:rPr lang="zh-CN" altLang="en-US" sz="1200" b="0" dirty="0"/>
              <a:t>分别生成相应的</a:t>
            </a:r>
            <a:r>
              <a:rPr lang="en-US" altLang="zh-CN" sz="1200" b="0" dirty="0"/>
              <a:t>PSW</a:t>
            </a:r>
            <a:r>
              <a:rPr lang="zh-CN" altLang="en-US" sz="1200" b="0" dirty="0"/>
              <a:t>。</a:t>
            </a:r>
            <a:endParaRPr lang="en-US" altLang="zh-CN" sz="1200" b="0" dirty="0"/>
          </a:p>
          <a:p>
            <a:r>
              <a:rPr lang="en-US" altLang="zh-CN" b="1" dirty="0" err="1"/>
              <a:t>Partlist</a:t>
            </a:r>
            <a:r>
              <a:rPr lang="zh-CN" altLang="en-US" b="1" dirty="0"/>
              <a:t>：</a:t>
            </a:r>
            <a:r>
              <a:rPr lang="en-US" altLang="zh-CN" b="1" dirty="0"/>
              <a:t> </a:t>
            </a:r>
            <a:r>
              <a:rPr lang="en-US" altLang="zh-CN" dirty="0"/>
              <a:t>There are 2 resource of </a:t>
            </a:r>
            <a:r>
              <a:rPr lang="en-US" altLang="zh-CN" dirty="0" err="1"/>
              <a:t>Partklist</a:t>
            </a:r>
            <a:r>
              <a:rPr lang="en-US" altLang="zh-CN" dirty="0"/>
              <a:t>:  SRM COSTBOOK, SRM PACN</a:t>
            </a:r>
          </a:p>
          <a:p>
            <a:pPr marL="685754" lvl="1" indent="-228600">
              <a:buFont typeface="+mj-ea"/>
              <a:buAutoNum type="circleNumDbPlain"/>
            </a:pPr>
            <a:r>
              <a:rPr lang="en-US" altLang="zh-CN" sz="1200" b="0" dirty="0"/>
              <a:t>NEW PSW </a:t>
            </a:r>
            <a:r>
              <a:rPr lang="zh-CN" altLang="en-US" sz="1200" b="0" dirty="0"/>
              <a:t>：</a:t>
            </a:r>
            <a:r>
              <a:rPr lang="en-US" altLang="zh-CN" sz="1200" b="0" dirty="0"/>
              <a:t>In the Part list interface, select the Part number that needs to be created for PSW, and click the button 'NEW PSW‘</a:t>
            </a:r>
            <a:r>
              <a:rPr lang="zh-CN" altLang="en-US" sz="1200" b="0" dirty="0"/>
              <a:t>。</a:t>
            </a:r>
            <a:r>
              <a:rPr lang="en-US" altLang="zh-CN" sz="1200" b="0" dirty="0"/>
              <a:t>In the ’New PSW’ page, Enter the following values to create a new PSW submission.</a:t>
            </a:r>
          </a:p>
          <a:p>
            <a:pPr marL="1142909" lvl="2" indent="-228600">
              <a:buFont typeface="Wingdings" panose="05000000000000000000" pitchFamily="2" charset="2"/>
              <a:buChar char="l"/>
            </a:pPr>
            <a:r>
              <a:rPr lang="en-US" altLang="zh-CN" sz="1200" b="0" dirty="0"/>
              <a:t>Single: The user selects a PSW part, clicks the new PSW button, enters the new page of PSW, and enters the specific PSW information.</a:t>
            </a:r>
          </a:p>
          <a:p>
            <a:pPr marL="1142909" lvl="2" indent="-228600">
              <a:buFont typeface="Wingdings" panose="05000000000000000000" pitchFamily="2" charset="2"/>
              <a:buChar char="l"/>
            </a:pPr>
            <a:r>
              <a:rPr lang="en-US" altLang="zh-CN" sz="1200" b="0" dirty="0"/>
              <a:t>Batch(As-Is):The user selects multiple PSW parts and clicks the new PSW button to generate multiple PSW automatically. The user needs to go to the Worklist interface to view the batch generated PSW documents, and then open each PSW document to improve the corresponding PSW information.</a:t>
            </a:r>
          </a:p>
          <a:p>
            <a:pPr marL="1142909" lvl="2" indent="-228600">
              <a:buFont typeface="Wingdings" panose="05000000000000000000" pitchFamily="2" charset="2"/>
              <a:buChar char="l"/>
            </a:pPr>
            <a:r>
              <a:rPr lang="en-US" altLang="zh-CN" sz="1200" b="0" dirty="0"/>
              <a:t>Batch(TO-BE):</a:t>
            </a:r>
          </a:p>
          <a:p>
            <a:pPr marL="1085759" lvl="2" indent="-171450">
              <a:buFont typeface="Wingdings" panose="05000000000000000000" pitchFamily="2" charset="2"/>
              <a:buChar char="ü"/>
            </a:pPr>
            <a:r>
              <a:rPr lang="en-US" altLang="zh-CN" sz="1200" b="0" dirty="0"/>
              <a:t>The user selects multiple PSW parts and clicks the new PSW</a:t>
            </a:r>
          </a:p>
          <a:p>
            <a:pPr marL="1085759" lvl="2" indent="-171450">
              <a:buFont typeface="Wingdings" panose="05000000000000000000" pitchFamily="2" charset="2"/>
              <a:buChar char="ü"/>
            </a:pPr>
            <a:r>
              <a:rPr lang="en-US" altLang="zh-CN" sz="1200" b="0" dirty="0"/>
              <a:t>Users can select batch creation method: merge, single</a:t>
            </a:r>
          </a:p>
          <a:p>
            <a:pPr marL="1085759" lvl="2" indent="-171450">
              <a:buFont typeface="Wingdings" panose="05000000000000000000" pitchFamily="2" charset="2"/>
              <a:buChar char="ü"/>
            </a:pPr>
            <a:r>
              <a:rPr lang="en-US" altLang="zh-CN" sz="1200" b="0" dirty="0"/>
              <a:t>Merge: if the user chooses the merge creation method, the system will automatically create multiple Part </a:t>
            </a:r>
            <a:r>
              <a:rPr lang="en-US" altLang="zh-CN" sz="1200" b="0" dirty="0" err="1"/>
              <a:t>nos</a:t>
            </a:r>
            <a:r>
              <a:rPr lang="en-US" altLang="zh-CN" sz="1200" b="0" dirty="0"/>
              <a:t> selected into the same PSW.</a:t>
            </a:r>
          </a:p>
          <a:p>
            <a:pPr marL="1085759" lvl="2" indent="-171450">
              <a:buFont typeface="Wingdings" panose="05000000000000000000" pitchFamily="2" charset="2"/>
              <a:buChar char="ü"/>
            </a:pPr>
            <a:r>
              <a:rPr lang="en-US" altLang="zh-CN" sz="1200" b="0" dirty="0"/>
              <a:t>Single: if the user chooses a single creation method, the system will generate corresponding PSW according to each Part No.</a:t>
            </a:r>
          </a:p>
          <a:p>
            <a:pPr marL="1085759" lvl="2" indent="-171450">
              <a:buFont typeface="Wingdings" panose="05000000000000000000" pitchFamily="2" charset="2"/>
              <a:buChar char="ü"/>
            </a:pPr>
            <a:endParaRPr lang="en-US" altLang="zh-CN" sz="1200" b="0" dirty="0"/>
          </a:p>
          <a:p>
            <a:endParaRPr lang="zh-CN" altLang="zh-CN" dirty="0">
              <a:latin typeface="+mn-lt"/>
            </a:endParaRPr>
          </a:p>
          <a:p>
            <a:pPr marL="228600" indent="-228600">
              <a:buFont typeface="+mj-lt"/>
              <a:buAutoNum type="arabicPeriod"/>
            </a:pPr>
            <a:endParaRPr lang="en-US" altLang="zh-CN" dirty="0"/>
          </a:p>
          <a:p>
            <a:pPr marL="228600" indent="-228600">
              <a:buFont typeface="+mj-lt"/>
              <a:buAutoNum type="arabicPeriod"/>
            </a:pPr>
            <a:endParaRPr lang="zh-CN" altLang="en-US" dirty="0"/>
          </a:p>
        </p:txBody>
      </p:sp>
      <p:sp>
        <p:nvSpPr>
          <p:cNvPr id="5" name="文本占位符 4"/>
          <p:cNvSpPr>
            <a:spLocks noGrp="1"/>
          </p:cNvSpPr>
          <p:nvPr>
            <p:ph type="body" idx="13"/>
          </p:nvPr>
        </p:nvSpPr>
        <p:spPr>
          <a:xfrm>
            <a:off x="397045" y="238755"/>
            <a:ext cx="5090918" cy="344743"/>
          </a:xfrm>
        </p:spPr>
        <p:txBody>
          <a:bodyPr/>
          <a:lstStyle/>
          <a:p>
            <a:r>
              <a:rPr lang="zh-CN" altLang="en-US" dirty="0">
                <a:latin typeface="Microsoft YaHei UI" panose="020B0503020204020204" pitchFamily="34" charset="-122"/>
                <a:ea typeface="Microsoft YaHei UI" panose="020B0503020204020204" pitchFamily="34" charset="-122"/>
              </a:rPr>
              <a:t>功能介绍</a:t>
            </a:r>
            <a:endParaRPr lang="zh-CN" altLang="en-US" dirty="0"/>
          </a:p>
        </p:txBody>
      </p:sp>
      <p:sp>
        <p:nvSpPr>
          <p:cNvPr id="6" name="文本占位符 5"/>
          <p:cNvSpPr>
            <a:spLocks noGrp="1"/>
          </p:cNvSpPr>
          <p:nvPr>
            <p:ph type="body" idx="16"/>
          </p:nvPr>
        </p:nvSpPr>
        <p:spPr/>
        <p:txBody>
          <a:bodyPr/>
          <a:lstStyle/>
          <a:p>
            <a:r>
              <a:rPr lang="en-US" altLang="zh-CN" dirty="0">
                <a:latin typeface="Microsoft YaHei UI" panose="020B0503020204020204" pitchFamily="34" charset="-122"/>
                <a:ea typeface="Microsoft YaHei UI" panose="020B0503020204020204" pitchFamily="34" charset="-122"/>
              </a:rPr>
              <a:t>Function Introduction</a:t>
            </a:r>
            <a:endParaRPr lang="zh-CN" altLang="en-US" dirty="0"/>
          </a:p>
        </p:txBody>
      </p:sp>
    </p:spTree>
    <p:extLst>
      <p:ext uri="{BB962C8B-B14F-4D97-AF65-F5344CB8AC3E}">
        <p14:creationId xmlns:p14="http://schemas.microsoft.com/office/powerpoint/2010/main" val="3323999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8257487" y="6009108"/>
            <a:ext cx="2688484" cy="345177"/>
          </a:xfrm>
        </p:spPr>
        <p:txBody>
          <a:bodyPr/>
          <a:lstStyle/>
          <a:p>
            <a:fld id="{C276B19B-B33E-CC44-AA3F-B220EEDC3E01}" type="slidenum">
              <a:rPr kumimoji="1" lang="zh-CN" altLang="en-US" smtClean="0"/>
              <a:pPr/>
              <a:t>9</a:t>
            </a:fld>
            <a:endParaRPr kumimoji="1" lang="zh-CN" altLang="en-US"/>
          </a:p>
        </p:txBody>
      </p:sp>
      <p:sp>
        <p:nvSpPr>
          <p:cNvPr id="3" name="文本占位符 2"/>
          <p:cNvSpPr>
            <a:spLocks noGrp="1"/>
          </p:cNvSpPr>
          <p:nvPr>
            <p:ph type="body" idx="14"/>
          </p:nvPr>
        </p:nvSpPr>
        <p:spPr>
          <a:xfrm>
            <a:off x="486757" y="1000097"/>
            <a:ext cx="10459214" cy="5181599"/>
          </a:xfrm>
        </p:spPr>
        <p:txBody>
          <a:bodyPr/>
          <a:lstStyle/>
          <a:p>
            <a:r>
              <a:rPr lang="en-US" altLang="zh-CN" dirty="0" err="1"/>
              <a:t>ePSW</a:t>
            </a:r>
            <a:r>
              <a:rPr lang="zh-CN" altLang="en-US" dirty="0"/>
              <a:t>（</a:t>
            </a:r>
            <a:r>
              <a:rPr lang="en-US" altLang="zh-CN" dirty="0"/>
              <a:t>SP</a:t>
            </a:r>
            <a:r>
              <a:rPr lang="zh-CN" altLang="en-US" dirty="0"/>
              <a:t>）系统主要功能如下：</a:t>
            </a:r>
            <a:endParaRPr lang="en-US" altLang="zh-CN" dirty="0"/>
          </a:p>
          <a:p>
            <a:r>
              <a:rPr lang="en-US" altLang="zh-CN" b="1" dirty="0"/>
              <a:t>Worklist: </a:t>
            </a:r>
            <a:r>
              <a:rPr lang="en-US" altLang="zh-CN" dirty="0"/>
              <a:t>Worklist</a:t>
            </a:r>
            <a:r>
              <a:rPr lang="zh-CN" altLang="en-US" dirty="0"/>
              <a:t>中显示所有已创建成功的</a:t>
            </a:r>
            <a:r>
              <a:rPr lang="en-US" altLang="zh-CN" dirty="0"/>
              <a:t>PSW</a:t>
            </a:r>
            <a:r>
              <a:rPr lang="zh-CN" altLang="en-US" dirty="0"/>
              <a:t>数据。用户可以打开</a:t>
            </a:r>
            <a:r>
              <a:rPr lang="en-US" altLang="zh-CN" dirty="0"/>
              <a:t>PSW</a:t>
            </a:r>
            <a:r>
              <a:rPr lang="zh-CN" altLang="en-US" dirty="0"/>
              <a:t>进行修改或查看。</a:t>
            </a:r>
            <a:endParaRPr lang="en-US" altLang="zh-CN" dirty="0"/>
          </a:p>
          <a:p>
            <a:pPr marL="685754" lvl="1" indent="-228600">
              <a:buFont typeface="+mj-ea"/>
              <a:buAutoNum type="circleNumDbPlain"/>
            </a:pPr>
            <a:r>
              <a:rPr lang="en-US" altLang="zh-CN" sz="1200" b="0" dirty="0"/>
              <a:t>PSW</a:t>
            </a:r>
            <a:r>
              <a:rPr lang="zh-CN" altLang="en-US" sz="1200" b="0" dirty="0"/>
              <a:t>的状态主要有</a:t>
            </a:r>
            <a:r>
              <a:rPr lang="zh-CN" altLang="en-US" sz="1200" b="0" dirty="0">
                <a:latin typeface="+mn-ea"/>
              </a:rPr>
              <a:t>：</a:t>
            </a:r>
            <a:r>
              <a:rPr lang="en-US" altLang="zh-CN" sz="1200" b="0" dirty="0">
                <a:latin typeface="+mn-ea"/>
              </a:rPr>
              <a:t> Draft, Submitted, Accepted, Rejected, </a:t>
            </a:r>
            <a:r>
              <a:rPr lang="en-US" altLang="zh-CN" sz="1200" b="0" dirty="0" err="1">
                <a:latin typeface="+mn-ea"/>
              </a:rPr>
              <a:t>InterimActive</a:t>
            </a:r>
            <a:r>
              <a:rPr lang="en-US" altLang="zh-CN" sz="1200" b="0" dirty="0">
                <a:latin typeface="+mn-ea"/>
              </a:rPr>
              <a:t> </a:t>
            </a:r>
          </a:p>
          <a:p>
            <a:pPr marL="1085759" lvl="2" indent="-171450" hangingPunct="0">
              <a:buFont typeface="Wingdings" panose="05000000000000000000" pitchFamily="2" charset="2"/>
              <a:buChar char="l"/>
            </a:pPr>
            <a:r>
              <a:rPr lang="zh-CN" altLang="en-US" sz="1200" b="0" dirty="0"/>
              <a:t>草稿</a:t>
            </a:r>
            <a:r>
              <a:rPr lang="en-US" altLang="zh-CN" sz="1200" b="0" dirty="0"/>
              <a:t>: </a:t>
            </a:r>
            <a:r>
              <a:rPr lang="zh-CN" altLang="en-US" sz="1200" b="0" dirty="0"/>
              <a:t>用户创建成功还未提交成功。</a:t>
            </a:r>
            <a:r>
              <a:rPr lang="zh-CN" altLang="en-US" sz="1200" b="0" dirty="0">
                <a:latin typeface="+mn-ea"/>
              </a:rPr>
              <a:t>草稿状态的</a:t>
            </a:r>
            <a:r>
              <a:rPr lang="en-US" altLang="zh-CN" sz="1200" b="0" dirty="0">
                <a:latin typeface="+mn-ea"/>
              </a:rPr>
              <a:t>PSW</a:t>
            </a:r>
            <a:r>
              <a:rPr lang="zh-CN" altLang="en-US" sz="1200" b="0" dirty="0">
                <a:latin typeface="+mn-ea"/>
              </a:rPr>
              <a:t>可以打开再进行编辑</a:t>
            </a:r>
            <a:endParaRPr lang="zh-CN" altLang="zh-CN" sz="1200" b="0" dirty="0"/>
          </a:p>
          <a:p>
            <a:pPr marL="1085759" lvl="2" indent="-171450" hangingPunct="0">
              <a:buFont typeface="Wingdings" panose="05000000000000000000" pitchFamily="2" charset="2"/>
              <a:buChar char="l"/>
            </a:pPr>
            <a:r>
              <a:rPr lang="zh-CN" altLang="en-US" sz="1200" b="0" dirty="0"/>
              <a:t>已提交</a:t>
            </a:r>
            <a:r>
              <a:rPr lang="en-US" altLang="zh-CN" sz="1200" b="0" dirty="0"/>
              <a:t>: </a:t>
            </a:r>
            <a:r>
              <a:rPr lang="zh-CN" altLang="en-US" sz="1200" b="0" dirty="0"/>
              <a:t>用户完善相应的</a:t>
            </a:r>
            <a:r>
              <a:rPr lang="en-US" altLang="zh-CN" sz="1200" b="0" dirty="0"/>
              <a:t>PSW</a:t>
            </a:r>
            <a:r>
              <a:rPr lang="zh-CN" altLang="en-US" sz="1200" b="0" dirty="0"/>
              <a:t>信息，提交成功。</a:t>
            </a:r>
            <a:endParaRPr lang="zh-CN" altLang="zh-CN" sz="1200" b="0" dirty="0"/>
          </a:p>
          <a:p>
            <a:pPr marL="1085759" lvl="2" indent="-171450" hangingPunct="0">
              <a:buFont typeface="Wingdings" panose="05000000000000000000" pitchFamily="2" charset="2"/>
              <a:buChar char="l"/>
            </a:pPr>
            <a:r>
              <a:rPr lang="en-US" altLang="zh-CN" sz="1200" b="0" dirty="0"/>
              <a:t>PD</a:t>
            </a:r>
            <a:r>
              <a:rPr lang="zh-CN" altLang="en-US" sz="1200" b="0" dirty="0"/>
              <a:t>审批通过：</a:t>
            </a:r>
            <a:r>
              <a:rPr lang="en-US" altLang="zh-CN" sz="1200" b="0" dirty="0"/>
              <a:t>PSW</a:t>
            </a:r>
            <a:r>
              <a:rPr lang="zh-CN" altLang="en-US" sz="1200" b="0" dirty="0"/>
              <a:t>已被</a:t>
            </a:r>
            <a:r>
              <a:rPr lang="en-US" altLang="zh-CN" sz="1200" b="0" dirty="0"/>
              <a:t>PD</a:t>
            </a:r>
            <a:r>
              <a:rPr lang="zh-CN" altLang="en-US" sz="1200" b="0" dirty="0"/>
              <a:t>审批通过。</a:t>
            </a:r>
            <a:endParaRPr lang="zh-CN" altLang="zh-CN" sz="1200" b="0" dirty="0"/>
          </a:p>
          <a:p>
            <a:pPr marL="1085759" lvl="2" indent="-171450" hangingPunct="0">
              <a:buFont typeface="Wingdings" panose="05000000000000000000" pitchFamily="2" charset="2"/>
              <a:buChar char="l"/>
            </a:pPr>
            <a:r>
              <a:rPr lang="zh-CN" altLang="en-US" sz="1200" b="0" dirty="0"/>
              <a:t>审批通过</a:t>
            </a:r>
            <a:r>
              <a:rPr lang="en-US" altLang="zh-CN" sz="1200" b="0" dirty="0"/>
              <a:t>: PSW</a:t>
            </a:r>
            <a:r>
              <a:rPr lang="zh-CN" altLang="en-US" sz="1200" b="0" dirty="0"/>
              <a:t>已被</a:t>
            </a:r>
            <a:r>
              <a:rPr lang="en-US" altLang="zh-CN" sz="1200" b="0" dirty="0"/>
              <a:t>STA</a:t>
            </a:r>
            <a:r>
              <a:rPr lang="zh-CN" altLang="en-US" sz="1200" b="0" dirty="0"/>
              <a:t>审批通过</a:t>
            </a:r>
            <a:endParaRPr lang="zh-CN" altLang="zh-CN" sz="1200" b="0" dirty="0"/>
          </a:p>
          <a:p>
            <a:pPr marL="1085759" lvl="2" indent="-171450" hangingPunct="0">
              <a:buFont typeface="Wingdings" panose="05000000000000000000" pitchFamily="2" charset="2"/>
              <a:buChar char="l"/>
            </a:pPr>
            <a:r>
              <a:rPr lang="zh-CN" altLang="en-US" sz="1200" b="0" dirty="0"/>
              <a:t>审批退回</a:t>
            </a:r>
            <a:r>
              <a:rPr lang="en-US" altLang="zh-CN" sz="1200" b="0" dirty="0"/>
              <a:t>: PSW</a:t>
            </a:r>
            <a:r>
              <a:rPr lang="zh-CN" altLang="en-US" sz="1200" b="0" dirty="0"/>
              <a:t>被</a:t>
            </a:r>
            <a:r>
              <a:rPr lang="en-US" altLang="zh-CN" sz="1200" b="0" dirty="0"/>
              <a:t>PD</a:t>
            </a:r>
            <a:r>
              <a:rPr lang="zh-CN" altLang="en-US" sz="1200" b="0" dirty="0"/>
              <a:t>或</a:t>
            </a:r>
            <a:r>
              <a:rPr lang="en-US" altLang="zh-CN" sz="1200" b="0" dirty="0"/>
              <a:t>STA</a:t>
            </a:r>
            <a:r>
              <a:rPr lang="zh-CN" altLang="en-US" sz="1200" b="0" dirty="0"/>
              <a:t>审批退回，</a:t>
            </a:r>
            <a:r>
              <a:rPr lang="zh-CN" altLang="en-US" sz="1200" b="0" dirty="0">
                <a:latin typeface="+mn-ea"/>
              </a:rPr>
              <a:t>退回状态的</a:t>
            </a:r>
            <a:r>
              <a:rPr lang="en-US" altLang="zh-CN" sz="1200" b="0" dirty="0">
                <a:latin typeface="+mn-ea"/>
              </a:rPr>
              <a:t>PSW</a:t>
            </a:r>
            <a:r>
              <a:rPr lang="zh-CN" altLang="en-US" sz="1200" b="0" dirty="0">
                <a:latin typeface="+mn-ea"/>
              </a:rPr>
              <a:t>可以打开再进行编辑</a:t>
            </a:r>
            <a:endParaRPr lang="zh-CN" altLang="zh-CN" sz="1200" b="0" dirty="0"/>
          </a:p>
          <a:p>
            <a:pPr marL="1085759" lvl="2" indent="-171450">
              <a:buFont typeface="Wingdings" panose="05000000000000000000" pitchFamily="2" charset="2"/>
              <a:buChar char="l"/>
            </a:pPr>
            <a:r>
              <a:rPr lang="en-US" altLang="zh-CN" sz="1200" b="0" dirty="0"/>
              <a:t>IPSW </a:t>
            </a:r>
            <a:r>
              <a:rPr lang="zh-CN" altLang="en-US" sz="1200" b="0" dirty="0"/>
              <a:t>审批通过</a:t>
            </a:r>
            <a:r>
              <a:rPr lang="en-US" altLang="zh-CN" sz="1200" b="0" dirty="0"/>
              <a:t>: IPSW</a:t>
            </a:r>
            <a:r>
              <a:rPr lang="zh-CN" altLang="en-US" sz="1200" b="0" dirty="0"/>
              <a:t>已被</a:t>
            </a:r>
            <a:r>
              <a:rPr lang="en-US" altLang="zh-CN" sz="1200" b="0" dirty="0"/>
              <a:t>STA</a:t>
            </a:r>
            <a:r>
              <a:rPr lang="zh-CN" altLang="en-US" sz="1200" b="0" dirty="0"/>
              <a:t>审批通过</a:t>
            </a:r>
            <a:endParaRPr lang="en-US" altLang="zh-CN" sz="1200" b="0" dirty="0"/>
          </a:p>
          <a:p>
            <a:pPr marL="1085759" lvl="2" indent="-171450">
              <a:buFont typeface="Wingdings" panose="05000000000000000000" pitchFamily="2" charset="2"/>
              <a:buChar char="l"/>
            </a:pPr>
            <a:endParaRPr lang="en-US" altLang="zh-CN" sz="1200" b="0" dirty="0">
              <a:latin typeface="+mn-ea"/>
            </a:endParaRPr>
          </a:p>
          <a:p>
            <a:r>
              <a:rPr lang="en-US" altLang="zh-CN" b="1" dirty="0"/>
              <a:t>Worklist: </a:t>
            </a:r>
            <a:r>
              <a:rPr lang="en-US" altLang="zh-CN" b="0" dirty="0">
                <a:latin typeface="+mn-ea"/>
              </a:rPr>
              <a:t>The My Worklist screen displays the PSWs that require your attention.</a:t>
            </a:r>
          </a:p>
          <a:p>
            <a:pPr marL="685754" lvl="1" indent="-228600" hangingPunct="0">
              <a:buFont typeface="+mj-ea"/>
              <a:buAutoNum type="circleNumDbPlain"/>
            </a:pPr>
            <a:r>
              <a:rPr lang="en-US" altLang="zh-CN" sz="1200" b="0" dirty="0"/>
              <a:t>There are 5 status of PSW: Draft, Submitted, Accepted, Rejected, </a:t>
            </a:r>
            <a:r>
              <a:rPr lang="en-US" altLang="zh-CN" sz="1200" b="0" dirty="0" err="1"/>
              <a:t>InterimActive</a:t>
            </a:r>
            <a:endParaRPr lang="zh-CN" altLang="zh-CN" sz="1200" b="0" dirty="0"/>
          </a:p>
          <a:p>
            <a:pPr marL="1200059" lvl="2" indent="-285750" hangingPunct="0">
              <a:buFont typeface="Wingdings" panose="05000000000000000000" pitchFamily="2" charset="2"/>
              <a:buChar char="l"/>
            </a:pPr>
            <a:r>
              <a:rPr lang="en-US" altLang="zh-CN" sz="1200" b="0" dirty="0"/>
              <a:t>Draft: PSW has been created but not yet submitted</a:t>
            </a:r>
            <a:endParaRPr lang="zh-CN" altLang="zh-CN" sz="1200" b="0" dirty="0"/>
          </a:p>
          <a:p>
            <a:pPr marL="1200059" lvl="2" indent="-285750" hangingPunct="0">
              <a:buFont typeface="Wingdings" panose="05000000000000000000" pitchFamily="2" charset="2"/>
              <a:buChar char="l"/>
            </a:pPr>
            <a:r>
              <a:rPr lang="en-US" altLang="zh-CN" sz="1200" b="0" dirty="0"/>
              <a:t>Submitted: PSW has been submitted to CJLR for review</a:t>
            </a:r>
            <a:endParaRPr lang="zh-CN" altLang="zh-CN" sz="1200" b="0" dirty="0"/>
          </a:p>
          <a:p>
            <a:pPr marL="1200059" lvl="2" indent="-285750" hangingPunct="0">
              <a:buFont typeface="Wingdings" panose="05000000000000000000" pitchFamily="2" charset="2"/>
              <a:buChar char="l"/>
            </a:pPr>
            <a:r>
              <a:rPr lang="en-US" altLang="zh-CN" sz="1200" b="0" dirty="0"/>
              <a:t>Accepted PD: PSW has accepted by PD Engineer</a:t>
            </a:r>
            <a:endParaRPr lang="zh-CN" altLang="zh-CN" sz="1200" b="0" dirty="0"/>
          </a:p>
          <a:p>
            <a:pPr marL="1200059" lvl="2" indent="-285750" hangingPunct="0">
              <a:buFont typeface="Wingdings" panose="05000000000000000000" pitchFamily="2" charset="2"/>
              <a:buChar char="l"/>
            </a:pPr>
            <a:r>
              <a:rPr lang="en-US" altLang="zh-CN" sz="1200" b="0" dirty="0"/>
              <a:t>Accepted: PSW has been accepted by CJLR</a:t>
            </a:r>
            <a:endParaRPr lang="zh-CN" altLang="zh-CN" sz="1200" b="0" dirty="0"/>
          </a:p>
          <a:p>
            <a:pPr marL="1200059" lvl="2" indent="-285750" hangingPunct="0">
              <a:buFont typeface="Wingdings" panose="05000000000000000000" pitchFamily="2" charset="2"/>
              <a:buChar char="l"/>
            </a:pPr>
            <a:r>
              <a:rPr lang="en-US" altLang="zh-CN" sz="1200" b="0" dirty="0"/>
              <a:t>Rejected: PSW has been rejected by CJLR STA/PD Engineer</a:t>
            </a:r>
            <a:endParaRPr lang="zh-CN" altLang="zh-CN" sz="1200" b="0" dirty="0"/>
          </a:p>
          <a:p>
            <a:pPr marL="1200059" lvl="2" indent="-285750" hangingPunct="0">
              <a:buFont typeface="Wingdings" panose="05000000000000000000" pitchFamily="2" charset="2"/>
              <a:buChar char="l"/>
            </a:pPr>
            <a:r>
              <a:rPr lang="en-US" altLang="zh-CN" sz="1200" b="0" dirty="0" err="1"/>
              <a:t>InterimActive</a:t>
            </a:r>
            <a:r>
              <a:rPr lang="en-US" altLang="zh-CN" sz="1200" b="0" dirty="0"/>
              <a:t>: Interim PSW has been accepted by JLR STA Engineer</a:t>
            </a:r>
            <a:endParaRPr lang="zh-CN" altLang="zh-CN" sz="1200" b="0" dirty="0"/>
          </a:p>
          <a:p>
            <a:pPr lvl="1"/>
            <a:endParaRPr lang="en-US" altLang="zh-CN" sz="1200" b="0" dirty="0">
              <a:latin typeface="+mn-ea"/>
            </a:endParaRPr>
          </a:p>
          <a:p>
            <a:pPr marL="685754" lvl="1" indent="-228600">
              <a:buFont typeface="+mj-ea"/>
              <a:buAutoNum type="circleNumDbPlain"/>
            </a:pPr>
            <a:endParaRPr lang="en-US" altLang="zh-CN" sz="1200" b="0" dirty="0">
              <a:latin typeface="+mn-ea"/>
            </a:endParaRPr>
          </a:p>
          <a:p>
            <a:endParaRPr lang="en-US" altLang="zh-CN" dirty="0"/>
          </a:p>
          <a:p>
            <a:pPr marL="228600" indent="-228600">
              <a:buFont typeface="+mj-lt"/>
              <a:buAutoNum type="arabicPeriod"/>
            </a:pPr>
            <a:endParaRPr lang="en-US" altLang="zh-CN" dirty="0"/>
          </a:p>
          <a:p>
            <a:pPr marL="228600" indent="-228600">
              <a:buFont typeface="+mj-lt"/>
              <a:buAutoNum type="arabicPeriod"/>
            </a:pPr>
            <a:endParaRPr lang="zh-CN" altLang="en-US" dirty="0"/>
          </a:p>
        </p:txBody>
      </p:sp>
      <p:sp>
        <p:nvSpPr>
          <p:cNvPr id="5" name="文本占位符 4"/>
          <p:cNvSpPr>
            <a:spLocks noGrp="1"/>
          </p:cNvSpPr>
          <p:nvPr>
            <p:ph type="body" idx="13"/>
          </p:nvPr>
        </p:nvSpPr>
        <p:spPr>
          <a:xfrm>
            <a:off x="397045" y="238755"/>
            <a:ext cx="5090918" cy="344743"/>
          </a:xfrm>
        </p:spPr>
        <p:txBody>
          <a:bodyPr/>
          <a:lstStyle/>
          <a:p>
            <a:r>
              <a:rPr lang="zh-CN" altLang="en-US" dirty="0">
                <a:latin typeface="Microsoft YaHei UI" panose="020B0503020204020204" pitchFamily="34" charset="-122"/>
                <a:ea typeface="Microsoft YaHei UI" panose="020B0503020204020204" pitchFamily="34" charset="-122"/>
              </a:rPr>
              <a:t>功能介绍</a:t>
            </a:r>
            <a:endParaRPr lang="zh-CN" altLang="en-US" dirty="0"/>
          </a:p>
        </p:txBody>
      </p:sp>
      <p:sp>
        <p:nvSpPr>
          <p:cNvPr id="6" name="文本占位符 5"/>
          <p:cNvSpPr>
            <a:spLocks noGrp="1"/>
          </p:cNvSpPr>
          <p:nvPr>
            <p:ph type="body" idx="16"/>
          </p:nvPr>
        </p:nvSpPr>
        <p:spPr/>
        <p:txBody>
          <a:bodyPr/>
          <a:lstStyle/>
          <a:p>
            <a:r>
              <a:rPr lang="en-US" altLang="zh-CN" dirty="0">
                <a:latin typeface="Microsoft YaHei UI" panose="020B0503020204020204" pitchFamily="34" charset="-122"/>
                <a:ea typeface="Microsoft YaHei UI" panose="020B0503020204020204" pitchFamily="34" charset="-122"/>
              </a:rPr>
              <a:t>Function Introduction</a:t>
            </a:r>
            <a:endParaRPr lang="zh-CN" altLang="en-US" dirty="0"/>
          </a:p>
        </p:txBody>
      </p:sp>
    </p:spTree>
    <p:extLst>
      <p:ext uri="{BB962C8B-B14F-4D97-AF65-F5344CB8AC3E}">
        <p14:creationId xmlns:p14="http://schemas.microsoft.com/office/powerpoint/2010/main" val="313005408"/>
      </p:ext>
    </p:extLst>
  </p:cSld>
  <p:clrMapOvr>
    <a:masterClrMapping/>
  </p:clrMapOvr>
</p:sld>
</file>

<file path=ppt/theme/theme1.xml><?xml version="1.0" encoding="utf-8"?>
<a:theme xmlns:a="http://schemas.openxmlformats.org/drawingml/2006/main" name="企业版 Corporate 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路虎发现神行 DS Ver.">
  <a:themeElements>
    <a:clrScheme name="自定义 1">
      <a:dk1>
        <a:sysClr val="windowText" lastClr="000000"/>
      </a:dk1>
      <a:lt1>
        <a:sysClr val="window" lastClr="FFFFFF"/>
      </a:lt1>
      <a:dk2>
        <a:srgbClr val="DCDDDE"/>
      </a:dk2>
      <a:lt2>
        <a:srgbClr val="E7E6E6"/>
      </a:lt2>
      <a:accent1>
        <a:srgbClr val="000000"/>
      </a:accent1>
      <a:accent2>
        <a:srgbClr val="FFFFFF"/>
      </a:accent2>
      <a:accent3>
        <a:srgbClr val="DCDDDE"/>
      </a:accent3>
      <a:accent4>
        <a:srgbClr val="007C36"/>
      </a:accent4>
      <a:accent5>
        <a:srgbClr val="007C36"/>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路虎揽胜极光 Evoque Ver.">
  <a:themeElements>
    <a:clrScheme name="自定义 1">
      <a:dk1>
        <a:sysClr val="windowText" lastClr="000000"/>
      </a:dk1>
      <a:lt1>
        <a:sysClr val="window" lastClr="FFFFFF"/>
      </a:lt1>
      <a:dk2>
        <a:srgbClr val="DCDDDE"/>
      </a:dk2>
      <a:lt2>
        <a:srgbClr val="E7E6E6"/>
      </a:lt2>
      <a:accent1>
        <a:srgbClr val="000000"/>
      </a:accent1>
      <a:accent2>
        <a:srgbClr val="FFFFFF"/>
      </a:accent2>
      <a:accent3>
        <a:srgbClr val="DCDDDE"/>
      </a:accent3>
      <a:accent4>
        <a:srgbClr val="007C36"/>
      </a:accent4>
      <a:accent5>
        <a:srgbClr val="007C36"/>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捷豹XFL XFL Ver. ">
  <a:themeElements>
    <a:clrScheme name="自定义 1">
      <a:dk1>
        <a:sysClr val="windowText" lastClr="000000"/>
      </a:dk1>
      <a:lt1>
        <a:sysClr val="window" lastClr="FFFFFF"/>
      </a:lt1>
      <a:dk2>
        <a:srgbClr val="DCDDDE"/>
      </a:dk2>
      <a:lt2>
        <a:srgbClr val="E7E6E6"/>
      </a:lt2>
      <a:accent1>
        <a:srgbClr val="000000"/>
      </a:accent1>
      <a:accent2>
        <a:srgbClr val="FFFFFF"/>
      </a:accent2>
      <a:accent3>
        <a:srgbClr val="DCDDDE"/>
      </a:accent3>
      <a:accent4>
        <a:srgbClr val="007C36"/>
      </a:accent4>
      <a:accent5>
        <a:srgbClr val="007C36"/>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捷豹XEL XEL Ver. ">
  <a:themeElements>
    <a:clrScheme name="自定义 1">
      <a:dk1>
        <a:sysClr val="windowText" lastClr="000000"/>
      </a:dk1>
      <a:lt1>
        <a:sysClr val="window" lastClr="FFFFFF"/>
      </a:lt1>
      <a:dk2>
        <a:srgbClr val="DCDDDE"/>
      </a:dk2>
      <a:lt2>
        <a:srgbClr val="E7E6E6"/>
      </a:lt2>
      <a:accent1>
        <a:srgbClr val="000000"/>
      </a:accent1>
      <a:accent2>
        <a:srgbClr val="FFFFFF"/>
      </a:accent2>
      <a:accent3>
        <a:srgbClr val="DCDDDE"/>
      </a:accent3>
      <a:accent4>
        <a:srgbClr val="007C36"/>
      </a:accent4>
      <a:accent5>
        <a:srgbClr val="007C36"/>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捷豹E-PACE E-PACE Ver. ">
  <a:themeElements>
    <a:clrScheme name="自定义 1">
      <a:dk1>
        <a:sysClr val="windowText" lastClr="000000"/>
      </a:dk1>
      <a:lt1>
        <a:sysClr val="window" lastClr="FFFFFF"/>
      </a:lt1>
      <a:dk2>
        <a:srgbClr val="DCDDDE"/>
      </a:dk2>
      <a:lt2>
        <a:srgbClr val="E7E6E6"/>
      </a:lt2>
      <a:accent1>
        <a:srgbClr val="000000"/>
      </a:accent1>
      <a:accent2>
        <a:srgbClr val="FFFFFF"/>
      </a:accent2>
      <a:accent3>
        <a:srgbClr val="DCDDDE"/>
      </a:accent3>
      <a:accent4>
        <a:srgbClr val="007C36"/>
      </a:accent4>
      <a:accent5>
        <a:srgbClr val="007C36"/>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anks">
  <a:themeElements>
    <a:clrScheme name="自定义 1">
      <a:dk1>
        <a:sysClr val="windowText" lastClr="000000"/>
      </a:dk1>
      <a:lt1>
        <a:sysClr val="window" lastClr="FFFFFF"/>
      </a:lt1>
      <a:dk2>
        <a:srgbClr val="DCDDDE"/>
      </a:dk2>
      <a:lt2>
        <a:srgbClr val="E7E6E6"/>
      </a:lt2>
      <a:accent1>
        <a:srgbClr val="000000"/>
      </a:accent1>
      <a:accent2>
        <a:srgbClr val="FFFFFF"/>
      </a:accent2>
      <a:accent3>
        <a:srgbClr val="DCDDDE"/>
      </a:accent3>
      <a:accent4>
        <a:srgbClr val="007C36"/>
      </a:accent4>
      <a:accent5>
        <a:srgbClr val="007C36"/>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企业版 Corporate Ver.">
  <a:themeElements>
    <a:clrScheme name="自定义 1">
      <a:dk1>
        <a:sysClr val="windowText" lastClr="000000"/>
      </a:dk1>
      <a:lt1>
        <a:sysClr val="window" lastClr="FFFFFF"/>
      </a:lt1>
      <a:dk2>
        <a:srgbClr val="DCDDDE"/>
      </a:dk2>
      <a:lt2>
        <a:srgbClr val="E7E6E6"/>
      </a:lt2>
      <a:accent1>
        <a:srgbClr val="000000"/>
      </a:accent1>
      <a:accent2>
        <a:srgbClr val="FFFFFF"/>
      </a:accent2>
      <a:accent3>
        <a:srgbClr val="DCDDDE"/>
      </a:accent3>
      <a:accent4>
        <a:srgbClr val="007C36"/>
      </a:accent4>
      <a:accent5>
        <a:srgbClr val="007C36"/>
      </a:accent5>
      <a:accent6>
        <a:srgbClr val="70AD47"/>
      </a:accent6>
      <a:hlink>
        <a:srgbClr val="0563C1"/>
      </a:hlink>
      <a:folHlink>
        <a:srgbClr val="954F72"/>
      </a:folHlink>
    </a:clrScheme>
    <a:fontScheme name="标准字体">
      <a:majorFont>
        <a:latin typeface="微软雅黑"/>
        <a:ea typeface="微软雅黑"/>
        <a:cs typeface=""/>
      </a:majorFont>
      <a:minorFont>
        <a:latin typeface="微软雅黑"/>
        <a:ea typeface="微软雅黑"/>
        <a:cs typeface=""/>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JV PPT template">
  <a:themeElements>
    <a:clrScheme name="JV Color">
      <a:dk1>
        <a:sysClr val="windowText" lastClr="000000"/>
      </a:dk1>
      <a:lt1>
        <a:sysClr val="window" lastClr="FFFFFF"/>
      </a:lt1>
      <a:dk2>
        <a:srgbClr val="007F3E"/>
      </a:dk2>
      <a:lt2>
        <a:srgbClr val="808285"/>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奇瑞捷豹路虎PPT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6748</TotalTime>
  <Words>4694</Words>
  <Application>Microsoft Office PowerPoint</Application>
  <PresentationFormat>自定义</PresentationFormat>
  <Paragraphs>555</Paragraphs>
  <Slides>47</Slides>
  <Notes>9</Notes>
  <HiddenSlides>0</HiddenSlides>
  <MMClips>0</MMClips>
  <ScaleCrop>false</ScaleCrop>
  <HeadingPairs>
    <vt:vector size="6" baseType="variant">
      <vt:variant>
        <vt:lpstr>主题</vt:lpstr>
      </vt:variant>
      <vt:variant>
        <vt:i4>9</vt:i4>
      </vt:variant>
      <vt:variant>
        <vt:lpstr>嵌入 OLE 服务器</vt:lpstr>
      </vt:variant>
      <vt:variant>
        <vt:i4>2</vt:i4>
      </vt:variant>
      <vt:variant>
        <vt:lpstr>幻灯片标题</vt:lpstr>
      </vt:variant>
      <vt:variant>
        <vt:i4>47</vt:i4>
      </vt:variant>
    </vt:vector>
  </HeadingPairs>
  <TitlesOfParts>
    <vt:vector size="58" baseType="lpstr">
      <vt:lpstr>企业版 Corporate Ver.</vt:lpstr>
      <vt:lpstr>路虎发现神行 DS Ver.</vt:lpstr>
      <vt:lpstr>路虎揽胜极光 Evoque Ver.</vt:lpstr>
      <vt:lpstr>捷豹XFL XFL Ver. </vt:lpstr>
      <vt:lpstr>捷豹XEL XEL Ver. </vt:lpstr>
      <vt:lpstr>捷豹E-PACE E-PACE Ver. </vt:lpstr>
      <vt:lpstr>Thanks</vt:lpstr>
      <vt:lpstr>7_企业版 Corporate Ver.</vt:lpstr>
      <vt:lpstr>JV PPT template</vt:lpstr>
      <vt:lpstr>Worksheet</vt:lpstr>
      <vt:lpstr>Acrobat 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Helpdesk联系方式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manli Qi</dc:creator>
  <cp:lastModifiedBy>Dennis Xiong 熊亚南</cp:lastModifiedBy>
  <cp:revision>390</cp:revision>
  <dcterms:created xsi:type="dcterms:W3CDTF">2016-09-28T04:07:32Z</dcterms:created>
  <dcterms:modified xsi:type="dcterms:W3CDTF">2019-03-04T11:12:51Z</dcterms:modified>
</cp:coreProperties>
</file>